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notesMasterIdLst>
    <p:notesMasterId r:id="rId19"/>
  </p:notesMasterIdLst>
  <p:sldIdLst>
    <p:sldId id="256" r:id="rId2"/>
    <p:sldId id="258" r:id="rId3"/>
    <p:sldId id="265" r:id="rId4"/>
    <p:sldId id="266" r:id="rId5"/>
    <p:sldId id="268" r:id="rId6"/>
    <p:sldId id="269" r:id="rId7"/>
    <p:sldId id="267" r:id="rId8"/>
    <p:sldId id="272" r:id="rId9"/>
    <p:sldId id="261" r:id="rId10"/>
    <p:sldId id="271" r:id="rId11"/>
    <p:sldId id="259" r:id="rId12"/>
    <p:sldId id="262" r:id="rId13"/>
    <p:sldId id="263" r:id="rId14"/>
    <p:sldId id="260" r:id="rId15"/>
    <p:sldId id="270" r:id="rId16"/>
    <p:sldId id="273" r:id="rId17"/>
    <p:sldId id="27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437A"/>
    <a:srgbClr val="181D20"/>
    <a:srgbClr val="1B4279"/>
    <a:srgbClr val="EF3B2C"/>
    <a:srgbClr val="FB6A4A"/>
    <a:srgbClr val="DEEBF7"/>
    <a:srgbClr val="9ECAE1"/>
    <a:srgbClr val="4694C7"/>
    <a:srgbClr val="FC9373"/>
    <a:srgbClr val="CB181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C910441-D6DE-4DE4-B00A-E1D2D45C90F0}" v="150" dt="2022-04-06T21:32:47.05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0405" autoAdjust="0"/>
  </p:normalViewPr>
  <p:slideViewPr>
    <p:cSldViewPr snapToGrid="0">
      <p:cViewPr varScale="1">
        <p:scale>
          <a:sx n="81" d="100"/>
          <a:sy n="81" d="100"/>
        </p:scale>
        <p:origin x="166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ian Eng Ong" userId="67bab4cc-56fa-41fc-a39e-b7a5ee70d93e" providerId="ADAL" clId="{DC910441-D6DE-4DE4-B00A-E1D2D45C90F0}"/>
    <pc:docChg chg="undo redo custSel addSld delSld modSld sldOrd modMainMaster modNotesMaster">
      <pc:chgData name="Kian Eng Ong" userId="67bab4cc-56fa-41fc-a39e-b7a5ee70d93e" providerId="ADAL" clId="{DC910441-D6DE-4DE4-B00A-E1D2D45C90F0}" dt="2022-04-06T21:33:33.248" v="9006" actId="20577"/>
      <pc:docMkLst>
        <pc:docMk/>
      </pc:docMkLst>
      <pc:sldChg chg="addSp delSp modSp mod setBg addAnim delAnim modNotes">
        <pc:chgData name="Kian Eng Ong" userId="67bab4cc-56fa-41fc-a39e-b7a5ee70d93e" providerId="ADAL" clId="{DC910441-D6DE-4DE4-B00A-E1D2D45C90F0}" dt="2022-03-27T18:39:34.334" v="5102" actId="20577"/>
        <pc:sldMkLst>
          <pc:docMk/>
          <pc:sldMk cId="443313670" sldId="256"/>
        </pc:sldMkLst>
        <pc:spChg chg="mod ord">
          <ac:chgData name="Kian Eng Ong" userId="67bab4cc-56fa-41fc-a39e-b7a5ee70d93e" providerId="ADAL" clId="{DC910441-D6DE-4DE4-B00A-E1D2D45C90F0}" dt="2022-03-27T18:39:34.334" v="5102" actId="20577"/>
          <ac:spMkLst>
            <pc:docMk/>
            <pc:sldMk cId="443313670" sldId="256"/>
            <ac:spMk id="2" creationId="{38218CDD-841A-42F7-8AF3-7B6C61612AA2}"/>
          </ac:spMkLst>
        </pc:spChg>
        <pc:spChg chg="mod ord">
          <ac:chgData name="Kian Eng Ong" userId="67bab4cc-56fa-41fc-a39e-b7a5ee70d93e" providerId="ADAL" clId="{DC910441-D6DE-4DE4-B00A-E1D2D45C90F0}" dt="2022-03-27T17:10:13.591" v="468" actId="1076"/>
          <ac:spMkLst>
            <pc:docMk/>
            <pc:sldMk cId="443313670" sldId="256"/>
            <ac:spMk id="3" creationId="{81A6F0CD-1CBC-42E3-B0B3-E92DB5043752}"/>
          </ac:spMkLst>
        </pc:spChg>
        <pc:spChg chg="add del">
          <ac:chgData name="Kian Eng Ong" userId="67bab4cc-56fa-41fc-a39e-b7a5ee70d93e" providerId="ADAL" clId="{DC910441-D6DE-4DE4-B00A-E1D2D45C90F0}" dt="2022-03-27T17:04:16.014" v="168" actId="478"/>
          <ac:spMkLst>
            <pc:docMk/>
            <pc:sldMk cId="443313670" sldId="256"/>
            <ac:spMk id="8" creationId="{2D961FE6-268E-4B12-A5AA-A965F433F282}"/>
          </ac:spMkLst>
        </pc:spChg>
        <pc:spChg chg="add del mod">
          <ac:chgData name="Kian Eng Ong" userId="67bab4cc-56fa-41fc-a39e-b7a5ee70d93e" providerId="ADAL" clId="{DC910441-D6DE-4DE4-B00A-E1D2D45C90F0}" dt="2022-03-27T17:06:24.326" v="343" actId="478"/>
          <ac:spMkLst>
            <pc:docMk/>
            <pc:sldMk cId="443313670" sldId="256"/>
            <ac:spMk id="10" creationId="{53E35FEC-A03A-45A6-87F5-57D504B4B386}"/>
          </ac:spMkLst>
        </pc:spChg>
        <pc:spChg chg="del">
          <ac:chgData name="Kian Eng Ong" userId="67bab4cc-56fa-41fc-a39e-b7a5ee70d93e" providerId="ADAL" clId="{DC910441-D6DE-4DE4-B00A-E1D2D45C90F0}" dt="2022-03-27T16:46:06.917" v="1" actId="26606"/>
          <ac:spMkLst>
            <pc:docMk/>
            <pc:sldMk cId="443313670" sldId="256"/>
            <ac:spMk id="36" creationId="{AC8EEB0F-BA72-49AC-956F-331B60FDE79E}"/>
          </ac:spMkLst>
        </pc:spChg>
        <pc:spChg chg="add mod">
          <ac:chgData name="Kian Eng Ong" userId="67bab4cc-56fa-41fc-a39e-b7a5ee70d93e" providerId="ADAL" clId="{DC910441-D6DE-4DE4-B00A-E1D2D45C90F0}" dt="2022-03-27T17:10:13.591" v="468" actId="1076"/>
          <ac:spMkLst>
            <pc:docMk/>
            <pc:sldMk cId="443313670" sldId="256"/>
            <ac:spMk id="63" creationId="{C57F41A3-0EAE-4EC2-96A4-291A2BEF0265}"/>
          </ac:spMkLst>
        </pc:spChg>
        <pc:spChg chg="add del mod">
          <ac:chgData name="Kian Eng Ong" userId="67bab4cc-56fa-41fc-a39e-b7a5ee70d93e" providerId="ADAL" clId="{DC910441-D6DE-4DE4-B00A-E1D2D45C90F0}" dt="2022-03-27T17:08:57.032" v="450" actId="21"/>
          <ac:spMkLst>
            <pc:docMk/>
            <pc:sldMk cId="443313670" sldId="256"/>
            <ac:spMk id="66" creationId="{1D472C9B-9520-4E76-8B5B-361D9228B9AE}"/>
          </ac:spMkLst>
        </pc:spChg>
        <pc:spChg chg="add del">
          <ac:chgData name="Kian Eng Ong" userId="67bab4cc-56fa-41fc-a39e-b7a5ee70d93e" providerId="ADAL" clId="{DC910441-D6DE-4DE4-B00A-E1D2D45C90F0}" dt="2022-03-27T16:46:24.354" v="6" actId="26606"/>
          <ac:spMkLst>
            <pc:docMk/>
            <pc:sldMk cId="443313670" sldId="256"/>
            <ac:spMk id="71" creationId="{0DBF1ABE-8590-450D-BB49-BDDCCF3EEA9E}"/>
          </ac:spMkLst>
        </pc:spChg>
        <pc:spChg chg="add del">
          <ac:chgData name="Kian Eng Ong" userId="67bab4cc-56fa-41fc-a39e-b7a5ee70d93e" providerId="ADAL" clId="{DC910441-D6DE-4DE4-B00A-E1D2D45C90F0}" dt="2022-03-27T16:46:24.354" v="6" actId="26606"/>
          <ac:spMkLst>
            <pc:docMk/>
            <pc:sldMk cId="443313670" sldId="256"/>
            <ac:spMk id="73" creationId="{C7D887A3-61AD-4674-BC53-8DFA8CF7B410}"/>
          </ac:spMkLst>
        </pc:spChg>
        <pc:spChg chg="add del">
          <ac:chgData name="Kian Eng Ong" userId="67bab4cc-56fa-41fc-a39e-b7a5ee70d93e" providerId="ADAL" clId="{DC910441-D6DE-4DE4-B00A-E1D2D45C90F0}" dt="2022-03-27T16:46:24.354" v="6" actId="26606"/>
          <ac:spMkLst>
            <pc:docMk/>
            <pc:sldMk cId="443313670" sldId="256"/>
            <ac:spMk id="75" creationId="{479F0FB3-8461-462D-84A2-53106FBF4E5B}"/>
          </ac:spMkLst>
        </pc:spChg>
        <pc:spChg chg="add del">
          <ac:chgData name="Kian Eng Ong" userId="67bab4cc-56fa-41fc-a39e-b7a5ee70d93e" providerId="ADAL" clId="{DC910441-D6DE-4DE4-B00A-E1D2D45C90F0}" dt="2022-03-27T16:47:27.730" v="19" actId="26606"/>
          <ac:spMkLst>
            <pc:docMk/>
            <pc:sldMk cId="443313670" sldId="256"/>
            <ac:spMk id="76" creationId="{AC8EEB0F-BA72-49AC-956F-331B60FDE79E}"/>
          </ac:spMkLst>
        </pc:spChg>
        <pc:spChg chg="add del">
          <ac:chgData name="Kian Eng Ong" userId="67bab4cc-56fa-41fc-a39e-b7a5ee70d93e" providerId="ADAL" clId="{DC910441-D6DE-4DE4-B00A-E1D2D45C90F0}" dt="2022-03-27T16:46:24.354" v="6" actId="26606"/>
          <ac:spMkLst>
            <pc:docMk/>
            <pc:sldMk cId="443313670" sldId="256"/>
            <ac:spMk id="77" creationId="{11E3C311-4E8A-45D9-97BF-07F5FD346974}"/>
          </ac:spMkLst>
        </pc:spChg>
        <pc:spChg chg="add del">
          <ac:chgData name="Kian Eng Ong" userId="67bab4cc-56fa-41fc-a39e-b7a5ee70d93e" providerId="ADAL" clId="{DC910441-D6DE-4DE4-B00A-E1D2D45C90F0}" dt="2022-03-27T16:47:27.730" v="19" actId="26606"/>
          <ac:spMkLst>
            <pc:docMk/>
            <pc:sldMk cId="443313670" sldId="256"/>
            <ac:spMk id="78" creationId="{8CC700D5-9809-43F4-89D5-7DBBCB0DCC10}"/>
          </ac:spMkLst>
        </pc:spChg>
        <pc:spChg chg="mod">
          <ac:chgData name="Kian Eng Ong" userId="67bab4cc-56fa-41fc-a39e-b7a5ee70d93e" providerId="ADAL" clId="{DC910441-D6DE-4DE4-B00A-E1D2D45C90F0}" dt="2022-03-27T16:49:08.332" v="30"/>
          <ac:spMkLst>
            <pc:docMk/>
            <pc:sldMk cId="443313670" sldId="256"/>
            <ac:spMk id="79" creationId="{1BE70332-ECAF-47BB-8C7B-BD049452F653}"/>
          </ac:spMkLst>
        </pc:spChg>
        <pc:spChg chg="add del">
          <ac:chgData name="Kian Eng Ong" userId="67bab4cc-56fa-41fc-a39e-b7a5ee70d93e" providerId="ADAL" clId="{DC910441-D6DE-4DE4-B00A-E1D2D45C90F0}" dt="2022-03-27T16:47:27.730" v="19" actId="26606"/>
          <ac:spMkLst>
            <pc:docMk/>
            <pc:sldMk cId="443313670" sldId="256"/>
            <ac:spMk id="80" creationId="{C7163242-6303-46DC-BAC1-2A204F061321}"/>
          </ac:spMkLst>
        </pc:spChg>
        <pc:spChg chg="mod">
          <ac:chgData name="Kian Eng Ong" userId="67bab4cc-56fa-41fc-a39e-b7a5ee70d93e" providerId="ADAL" clId="{DC910441-D6DE-4DE4-B00A-E1D2D45C90F0}" dt="2022-03-27T16:49:08.332" v="30"/>
          <ac:spMkLst>
            <pc:docMk/>
            <pc:sldMk cId="443313670" sldId="256"/>
            <ac:spMk id="81" creationId="{87FC31AD-FBB3-4219-A758-D6F7594A0A81}"/>
          </ac:spMkLst>
        </pc:spChg>
        <pc:spChg chg="add del">
          <ac:chgData name="Kian Eng Ong" userId="67bab4cc-56fa-41fc-a39e-b7a5ee70d93e" providerId="ADAL" clId="{DC910441-D6DE-4DE4-B00A-E1D2D45C90F0}" dt="2022-03-27T16:47:27.730" v="19" actId="26606"/>
          <ac:spMkLst>
            <pc:docMk/>
            <pc:sldMk cId="443313670" sldId="256"/>
            <ac:spMk id="82" creationId="{805C4C40-D70E-4C4F-B228-98A0A6132603}"/>
          </ac:spMkLst>
        </pc:spChg>
        <pc:spChg chg="add del">
          <ac:chgData name="Kian Eng Ong" userId="67bab4cc-56fa-41fc-a39e-b7a5ee70d93e" providerId="ADAL" clId="{DC910441-D6DE-4DE4-B00A-E1D2D45C90F0}" dt="2022-03-27T16:46:24.339" v="5" actId="26606"/>
          <ac:spMkLst>
            <pc:docMk/>
            <pc:sldMk cId="443313670" sldId="256"/>
            <ac:spMk id="135" creationId="{0DBF1ABE-8590-450D-BB49-BDDCCF3EEA9E}"/>
          </ac:spMkLst>
        </pc:spChg>
        <pc:spChg chg="add del">
          <ac:chgData name="Kian Eng Ong" userId="67bab4cc-56fa-41fc-a39e-b7a5ee70d93e" providerId="ADAL" clId="{DC910441-D6DE-4DE4-B00A-E1D2D45C90F0}" dt="2022-03-27T16:46:24.339" v="5" actId="26606"/>
          <ac:spMkLst>
            <pc:docMk/>
            <pc:sldMk cId="443313670" sldId="256"/>
            <ac:spMk id="137" creationId="{FBA7E51E-7B6A-4A79-8F84-47C845C7A2CC}"/>
          </ac:spMkLst>
        </pc:spChg>
        <pc:spChg chg="add del">
          <ac:chgData name="Kian Eng Ong" userId="67bab4cc-56fa-41fc-a39e-b7a5ee70d93e" providerId="ADAL" clId="{DC910441-D6DE-4DE4-B00A-E1D2D45C90F0}" dt="2022-03-27T16:46:24.339" v="5" actId="26606"/>
          <ac:spMkLst>
            <pc:docMk/>
            <pc:sldMk cId="443313670" sldId="256"/>
            <ac:spMk id="139" creationId="{8546A00D-748A-42CE-AB6E-C140DDA4E78E}"/>
          </ac:spMkLst>
        </pc:spChg>
        <pc:spChg chg="add del">
          <ac:chgData name="Kian Eng Ong" userId="67bab4cc-56fa-41fc-a39e-b7a5ee70d93e" providerId="ADAL" clId="{DC910441-D6DE-4DE4-B00A-E1D2D45C90F0}" dt="2022-03-27T16:46:24.339" v="5" actId="26606"/>
          <ac:spMkLst>
            <pc:docMk/>
            <pc:sldMk cId="443313670" sldId="256"/>
            <ac:spMk id="141" creationId="{513BF6FB-1F9C-480B-BE5F-4DFFB8E1C495}"/>
          </ac:spMkLst>
        </pc:spChg>
        <pc:spChg chg="add">
          <ac:chgData name="Kian Eng Ong" userId="67bab4cc-56fa-41fc-a39e-b7a5ee70d93e" providerId="ADAL" clId="{DC910441-D6DE-4DE4-B00A-E1D2D45C90F0}" dt="2022-03-27T17:01:31.440" v="130" actId="26606"/>
          <ac:spMkLst>
            <pc:docMk/>
            <pc:sldMk cId="443313670" sldId="256"/>
            <ac:spMk id="144" creationId="{AC8EEB0F-BA72-49AC-956F-331B60FDE79E}"/>
          </ac:spMkLst>
        </pc:spChg>
        <pc:spChg chg="add del">
          <ac:chgData name="Kian Eng Ong" userId="67bab4cc-56fa-41fc-a39e-b7a5ee70d93e" providerId="ADAL" clId="{DC910441-D6DE-4DE4-B00A-E1D2D45C90F0}" dt="2022-03-27T16:47:27.730" v="20" actId="26606"/>
          <ac:spMkLst>
            <pc:docMk/>
            <pc:sldMk cId="443313670" sldId="256"/>
            <ac:spMk id="1028" creationId="{AC8EEB0F-BA72-49AC-956F-331B60FDE79E}"/>
          </ac:spMkLst>
        </pc:spChg>
        <pc:spChg chg="add del">
          <ac:chgData name="Kian Eng Ong" userId="67bab4cc-56fa-41fc-a39e-b7a5ee70d93e" providerId="ADAL" clId="{DC910441-D6DE-4DE4-B00A-E1D2D45C90F0}" dt="2022-03-27T16:47:27.730" v="20" actId="26606"/>
          <ac:spMkLst>
            <pc:docMk/>
            <pc:sldMk cId="443313670" sldId="256"/>
            <ac:spMk id="1029" creationId="{1BE70332-ECAF-47BB-8C7B-BD049452F653}"/>
          </ac:spMkLst>
        </pc:spChg>
        <pc:spChg chg="add del">
          <ac:chgData name="Kian Eng Ong" userId="67bab4cc-56fa-41fc-a39e-b7a5ee70d93e" providerId="ADAL" clId="{DC910441-D6DE-4DE4-B00A-E1D2D45C90F0}" dt="2022-03-27T16:47:27.730" v="20" actId="26606"/>
          <ac:spMkLst>
            <pc:docMk/>
            <pc:sldMk cId="443313670" sldId="256"/>
            <ac:spMk id="1030" creationId="{716D9361-A35A-4DC8-AAB9-04FD2D6FEE1D}"/>
          </ac:spMkLst>
        </pc:spChg>
        <pc:spChg chg="add del">
          <ac:chgData name="Kian Eng Ong" userId="67bab4cc-56fa-41fc-a39e-b7a5ee70d93e" providerId="ADAL" clId="{DC910441-D6DE-4DE4-B00A-E1D2D45C90F0}" dt="2022-03-27T16:47:27.730" v="20" actId="26606"/>
          <ac:spMkLst>
            <pc:docMk/>
            <pc:sldMk cId="443313670" sldId="256"/>
            <ac:spMk id="1031" creationId="{87FC31AD-FBB3-4219-A758-D6F7594A0A81}"/>
          </ac:spMkLst>
        </pc:spChg>
        <pc:spChg chg="add del mod">
          <ac:chgData name="Kian Eng Ong" userId="67bab4cc-56fa-41fc-a39e-b7a5ee70d93e" providerId="ADAL" clId="{DC910441-D6DE-4DE4-B00A-E1D2D45C90F0}" dt="2022-03-27T17:01:31.440" v="130" actId="26606"/>
          <ac:spMkLst>
            <pc:docMk/>
            <pc:sldMk cId="443313670" sldId="256"/>
            <ac:spMk id="1033" creationId="{AC8EEB0F-BA72-49AC-956F-331B60FDE79E}"/>
          </ac:spMkLst>
        </pc:spChg>
        <pc:spChg chg="mod">
          <ac:chgData name="Kian Eng Ong" userId="67bab4cc-56fa-41fc-a39e-b7a5ee70d93e" providerId="ADAL" clId="{DC910441-D6DE-4DE4-B00A-E1D2D45C90F0}" dt="2022-03-27T16:49:08.332" v="30"/>
          <ac:spMkLst>
            <pc:docMk/>
            <pc:sldMk cId="443313670" sldId="256"/>
            <ac:spMk id="1035" creationId="{716D9361-A35A-4DC8-AAB9-04FD2D6FEE1D}"/>
          </ac:spMkLst>
        </pc:spChg>
        <pc:grpChg chg="del">
          <ac:chgData name="Kian Eng Ong" userId="67bab4cc-56fa-41fc-a39e-b7a5ee70d93e" providerId="ADAL" clId="{DC910441-D6DE-4DE4-B00A-E1D2D45C90F0}" dt="2022-03-27T16:46:06.917" v="1" actId="26606"/>
          <ac:grpSpMkLst>
            <pc:docMk/>
            <pc:sldMk cId="443313670" sldId="256"/>
            <ac:grpSpMk id="38" creationId="{FB8CE58F-407C-497E-B723-21FD8C6D35E4}"/>
          </ac:grpSpMkLst>
        </pc:grpChg>
        <pc:grpChg chg="add">
          <ac:chgData name="Kian Eng Ong" userId="67bab4cc-56fa-41fc-a39e-b7a5ee70d93e" providerId="ADAL" clId="{DC910441-D6DE-4DE4-B00A-E1D2D45C90F0}" dt="2022-03-27T17:01:31.440" v="130" actId="26606"/>
          <ac:grpSpMkLst>
            <pc:docMk/>
            <pc:sldMk cId="443313670" sldId="256"/>
            <ac:grpSpMk id="146" creationId="{FB8CE58F-407C-497E-B723-21FD8C6D35E4}"/>
          </ac:grpSpMkLst>
        </pc:grpChg>
        <pc:grpChg chg="add del mod">
          <ac:chgData name="Kian Eng Ong" userId="67bab4cc-56fa-41fc-a39e-b7a5ee70d93e" providerId="ADAL" clId="{DC910441-D6DE-4DE4-B00A-E1D2D45C90F0}" dt="2022-03-27T17:01:31.440" v="130" actId="26606"/>
          <ac:grpSpMkLst>
            <pc:docMk/>
            <pc:sldMk cId="443313670" sldId="256"/>
            <ac:grpSpMk id="1034" creationId="{FB8CE58F-407C-497E-B723-21FD8C6D35E4}"/>
          </ac:grpSpMkLst>
        </pc:grpChg>
        <pc:picChg chg="add del mod">
          <ac:chgData name="Kian Eng Ong" userId="67bab4cc-56fa-41fc-a39e-b7a5ee70d93e" providerId="ADAL" clId="{DC910441-D6DE-4DE4-B00A-E1D2D45C90F0}" dt="2022-03-27T17:01:16.142" v="124"/>
          <ac:picMkLst>
            <pc:docMk/>
            <pc:sldMk cId="443313670" sldId="256"/>
            <ac:picMk id="5" creationId="{302DA709-509E-4207-99A5-88D1673A0213}"/>
          </ac:picMkLst>
        </pc:picChg>
        <pc:picChg chg="mod ord">
          <ac:chgData name="Kian Eng Ong" userId="67bab4cc-56fa-41fc-a39e-b7a5ee70d93e" providerId="ADAL" clId="{DC910441-D6DE-4DE4-B00A-E1D2D45C90F0}" dt="2022-03-27T17:09:56.763" v="462" actId="1076"/>
          <ac:picMkLst>
            <pc:docMk/>
            <pc:sldMk cId="443313670" sldId="256"/>
            <ac:picMk id="6" creationId="{2BE69F84-6C50-4E6D-9DF5-FC4DF52D004C}"/>
          </ac:picMkLst>
        </pc:picChg>
        <pc:picChg chg="del mod ord">
          <ac:chgData name="Kian Eng Ong" userId="67bab4cc-56fa-41fc-a39e-b7a5ee70d93e" providerId="ADAL" clId="{DC910441-D6DE-4DE4-B00A-E1D2D45C90F0}" dt="2022-03-27T16:46:35.355" v="8" actId="478"/>
          <ac:picMkLst>
            <pc:docMk/>
            <pc:sldMk cId="443313670" sldId="256"/>
            <ac:picMk id="37" creationId="{9BEA57D1-EE6C-ECA8-DCC7-D9BFF51C45C5}"/>
          </ac:picMkLst>
        </pc:picChg>
        <pc:picChg chg="add del mod ord">
          <ac:chgData name="Kian Eng Ong" userId="67bab4cc-56fa-41fc-a39e-b7a5ee70d93e" providerId="ADAL" clId="{DC910441-D6DE-4DE4-B00A-E1D2D45C90F0}" dt="2022-03-27T17:01:12.452" v="122" actId="478"/>
          <ac:picMkLst>
            <pc:docMk/>
            <pc:sldMk cId="443313670" sldId="256"/>
            <ac:picMk id="1026" creationId="{6345DA19-CC18-4228-B7EF-C55CE6BD78C2}"/>
          </ac:picMkLst>
        </pc:picChg>
      </pc:sldChg>
      <pc:sldChg chg="addSp delSp modSp add del mod setBg delDesignElem chgLayout modNotesTx">
        <pc:chgData name="Kian Eng Ong" userId="67bab4cc-56fa-41fc-a39e-b7a5ee70d93e" providerId="ADAL" clId="{DC910441-D6DE-4DE4-B00A-E1D2D45C90F0}" dt="2022-03-27T17:52:38.309" v="3013" actId="47"/>
        <pc:sldMkLst>
          <pc:docMk/>
          <pc:sldMk cId="1055233328" sldId="257"/>
        </pc:sldMkLst>
        <pc:spChg chg="del mod">
          <ac:chgData name="Kian Eng Ong" userId="67bab4cc-56fa-41fc-a39e-b7a5ee70d93e" providerId="ADAL" clId="{DC910441-D6DE-4DE4-B00A-E1D2D45C90F0}" dt="2022-03-27T16:54:01.723" v="107" actId="700"/>
          <ac:spMkLst>
            <pc:docMk/>
            <pc:sldMk cId="1055233328" sldId="257"/>
            <ac:spMk id="2" creationId="{35DD7D1B-A184-4631-B628-6C51F78755E2}"/>
          </ac:spMkLst>
        </pc:spChg>
        <pc:spChg chg="del mod">
          <ac:chgData name="Kian Eng Ong" userId="67bab4cc-56fa-41fc-a39e-b7a5ee70d93e" providerId="ADAL" clId="{DC910441-D6DE-4DE4-B00A-E1D2D45C90F0}" dt="2022-03-27T16:54:01.723" v="107" actId="700"/>
          <ac:spMkLst>
            <pc:docMk/>
            <pc:sldMk cId="1055233328" sldId="257"/>
            <ac:spMk id="3" creationId="{1FAAE14F-DCE9-490D-AB25-66ED70014505}"/>
          </ac:spMkLst>
        </pc:spChg>
        <pc:spChg chg="add mod ord">
          <ac:chgData name="Kian Eng Ong" userId="67bab4cc-56fa-41fc-a39e-b7a5ee70d93e" providerId="ADAL" clId="{DC910441-D6DE-4DE4-B00A-E1D2D45C90F0}" dt="2022-03-27T17:30:14.330" v="1448" actId="20577"/>
          <ac:spMkLst>
            <pc:docMk/>
            <pc:sldMk cId="1055233328" sldId="257"/>
            <ac:spMk id="4" creationId="{64622689-AC4B-49EE-ACDF-528606EEE574}"/>
          </ac:spMkLst>
        </pc:spChg>
        <pc:spChg chg="add mod ord">
          <ac:chgData name="Kian Eng Ong" userId="67bab4cc-56fa-41fc-a39e-b7a5ee70d93e" providerId="ADAL" clId="{DC910441-D6DE-4DE4-B00A-E1D2D45C90F0}" dt="2022-03-27T17:28:58.768" v="1395" actId="20577"/>
          <ac:spMkLst>
            <pc:docMk/>
            <pc:sldMk cId="1055233328" sldId="257"/>
            <ac:spMk id="5" creationId="{5CDD4FA5-79B0-49D4-AFB7-B1A92F19E5CF}"/>
          </ac:spMkLst>
        </pc:spChg>
        <pc:spChg chg="add del mod">
          <ac:chgData name="Kian Eng Ong" userId="67bab4cc-56fa-41fc-a39e-b7a5ee70d93e" providerId="ADAL" clId="{DC910441-D6DE-4DE4-B00A-E1D2D45C90F0}" dt="2022-03-27T16:49:11.620" v="31" actId="26606"/>
          <ac:spMkLst>
            <pc:docMk/>
            <pc:sldMk cId="1055233328" sldId="257"/>
            <ac:spMk id="8" creationId="{C51A08AC-F796-409C-AD97-8B476289EC51}"/>
          </ac:spMkLst>
        </pc:spChg>
        <pc:spChg chg="mod">
          <ac:chgData name="Kian Eng Ong" userId="67bab4cc-56fa-41fc-a39e-b7a5ee70d93e" providerId="ADAL" clId="{DC910441-D6DE-4DE4-B00A-E1D2D45C90F0}" dt="2022-03-27T16:49:08.332" v="30"/>
          <ac:spMkLst>
            <pc:docMk/>
            <pc:sldMk cId="1055233328" sldId="257"/>
            <ac:spMk id="11" creationId="{027ED404-4912-4C80-B5EB-98E67EB26AD0}"/>
          </ac:spMkLst>
        </pc:spChg>
        <pc:spChg chg="mod">
          <ac:chgData name="Kian Eng Ong" userId="67bab4cc-56fa-41fc-a39e-b7a5ee70d93e" providerId="ADAL" clId="{DC910441-D6DE-4DE4-B00A-E1D2D45C90F0}" dt="2022-03-27T16:49:08.332" v="30"/>
          <ac:spMkLst>
            <pc:docMk/>
            <pc:sldMk cId="1055233328" sldId="257"/>
            <ac:spMk id="12" creationId="{4E58012C-4DA3-4ED3-9500-41F9AF60B1A1}"/>
          </ac:spMkLst>
        </pc:spChg>
        <pc:spChg chg="mod">
          <ac:chgData name="Kian Eng Ong" userId="67bab4cc-56fa-41fc-a39e-b7a5ee70d93e" providerId="ADAL" clId="{DC910441-D6DE-4DE4-B00A-E1D2D45C90F0}" dt="2022-03-27T16:49:08.332" v="30"/>
          <ac:spMkLst>
            <pc:docMk/>
            <pc:sldMk cId="1055233328" sldId="257"/>
            <ac:spMk id="13" creationId="{59AC73F7-22BD-4C46-B368-3F03B8478F99}"/>
          </ac:spMkLst>
        </pc:spChg>
        <pc:spChg chg="mod">
          <ac:chgData name="Kian Eng Ong" userId="67bab4cc-56fa-41fc-a39e-b7a5ee70d93e" providerId="ADAL" clId="{DC910441-D6DE-4DE4-B00A-E1D2D45C90F0}" dt="2022-03-27T16:49:08.332" v="30"/>
          <ac:spMkLst>
            <pc:docMk/>
            <pc:sldMk cId="1055233328" sldId="257"/>
            <ac:spMk id="14" creationId="{95C99F96-8984-456F-BD66-5C019A651033}"/>
          </ac:spMkLst>
        </pc:spChg>
        <pc:spChg chg="add del">
          <ac:chgData name="Kian Eng Ong" userId="67bab4cc-56fa-41fc-a39e-b7a5ee70d93e" providerId="ADAL" clId="{DC910441-D6DE-4DE4-B00A-E1D2D45C90F0}" dt="2022-03-27T16:54:01.723" v="107" actId="700"/>
          <ac:spMkLst>
            <pc:docMk/>
            <pc:sldMk cId="1055233328" sldId="257"/>
            <ac:spMk id="19" creationId="{C51A08AC-F796-409C-AD97-8B476289EC51}"/>
          </ac:spMkLst>
        </pc:spChg>
        <pc:spChg chg="add mod">
          <ac:chgData name="Kian Eng Ong" userId="67bab4cc-56fa-41fc-a39e-b7a5ee70d93e" providerId="ADAL" clId="{DC910441-D6DE-4DE4-B00A-E1D2D45C90F0}" dt="2022-03-27T16:56:08.942" v="120" actId="122"/>
          <ac:spMkLst>
            <pc:docMk/>
            <pc:sldMk cId="1055233328" sldId="257"/>
            <ac:spMk id="20" creationId="{62FA30D9-C8D1-4CB1-A20B-917A86F2C86F}"/>
          </ac:spMkLst>
        </pc:spChg>
        <pc:spChg chg="add del mod">
          <ac:chgData name="Kian Eng Ong" userId="67bab4cc-56fa-41fc-a39e-b7a5ee70d93e" providerId="ADAL" clId="{DC910441-D6DE-4DE4-B00A-E1D2D45C90F0}" dt="2022-03-27T17:08:59.657" v="451" actId="478"/>
          <ac:spMkLst>
            <pc:docMk/>
            <pc:sldMk cId="1055233328" sldId="257"/>
            <ac:spMk id="26" creationId="{52D63DE4-BB7D-48F8-9D9E-80935A8E0E8A}"/>
          </ac:spMkLst>
        </pc:spChg>
        <pc:grpChg chg="add del mod">
          <ac:chgData name="Kian Eng Ong" userId="67bab4cc-56fa-41fc-a39e-b7a5ee70d93e" providerId="ADAL" clId="{DC910441-D6DE-4DE4-B00A-E1D2D45C90F0}" dt="2022-03-27T16:49:11.620" v="31" actId="26606"/>
          <ac:grpSpMkLst>
            <pc:docMk/>
            <pc:sldMk cId="1055233328" sldId="257"/>
            <ac:grpSpMk id="10" creationId="{1E1B312B-4E9A-405C-9CE8-10325438035E}"/>
          </ac:grpSpMkLst>
        </pc:grpChg>
        <pc:grpChg chg="add del">
          <ac:chgData name="Kian Eng Ong" userId="67bab4cc-56fa-41fc-a39e-b7a5ee70d93e" providerId="ADAL" clId="{DC910441-D6DE-4DE4-B00A-E1D2D45C90F0}" dt="2022-03-27T16:54:01.723" v="107" actId="700"/>
          <ac:grpSpMkLst>
            <pc:docMk/>
            <pc:sldMk cId="1055233328" sldId="257"/>
            <ac:grpSpMk id="21" creationId="{1E1B312B-4E9A-405C-9CE8-10325438035E}"/>
          </ac:grpSpMkLst>
        </pc:grpChg>
        <pc:picChg chg="add del mod modCrop">
          <ac:chgData name="Kian Eng Ong" userId="67bab4cc-56fa-41fc-a39e-b7a5ee70d93e" providerId="ADAL" clId="{DC910441-D6DE-4DE4-B00A-E1D2D45C90F0}" dt="2022-03-27T17:23:09.939" v="1199" actId="478"/>
          <ac:picMkLst>
            <pc:docMk/>
            <pc:sldMk cId="1055233328" sldId="257"/>
            <ac:picMk id="9" creationId="{81D8B99C-EB73-4833-A21F-8AA7BA658D6F}"/>
          </ac:picMkLst>
        </pc:picChg>
        <pc:picChg chg="add mod ord">
          <ac:chgData name="Kian Eng Ong" userId="67bab4cc-56fa-41fc-a39e-b7a5ee70d93e" providerId="ADAL" clId="{DC910441-D6DE-4DE4-B00A-E1D2D45C90F0}" dt="2022-03-27T17:28:45.908" v="1382" actId="1076"/>
          <ac:picMkLst>
            <pc:docMk/>
            <pc:sldMk cId="1055233328" sldId="257"/>
            <ac:picMk id="16" creationId="{FAA30453-8D6D-4E08-919F-52C5D3DFB6D3}"/>
          </ac:picMkLst>
        </pc:picChg>
      </pc:sldChg>
      <pc:sldChg chg="modSp new mod modNotesTx">
        <pc:chgData name="Kian Eng Ong" userId="67bab4cc-56fa-41fc-a39e-b7a5ee70d93e" providerId="ADAL" clId="{DC910441-D6DE-4DE4-B00A-E1D2D45C90F0}" dt="2022-03-27T19:06:21.036" v="6830"/>
        <pc:sldMkLst>
          <pc:docMk/>
          <pc:sldMk cId="1921260541" sldId="258"/>
        </pc:sldMkLst>
        <pc:spChg chg="mod">
          <ac:chgData name="Kian Eng Ong" userId="67bab4cc-56fa-41fc-a39e-b7a5ee70d93e" providerId="ADAL" clId="{DC910441-D6DE-4DE4-B00A-E1D2D45C90F0}" dt="2022-03-27T17:20:46.104" v="937" actId="20577"/>
          <ac:spMkLst>
            <pc:docMk/>
            <pc:sldMk cId="1921260541" sldId="258"/>
            <ac:spMk id="2" creationId="{1990C18D-B0C4-4718-9F95-EAADF919CB03}"/>
          </ac:spMkLst>
        </pc:spChg>
        <pc:spChg chg="mod">
          <ac:chgData name="Kian Eng Ong" userId="67bab4cc-56fa-41fc-a39e-b7a5ee70d93e" providerId="ADAL" clId="{DC910441-D6DE-4DE4-B00A-E1D2D45C90F0}" dt="2022-03-27T18:40:47.212" v="5214" actId="20577"/>
          <ac:spMkLst>
            <pc:docMk/>
            <pc:sldMk cId="1921260541" sldId="258"/>
            <ac:spMk id="3" creationId="{17C89897-1B81-4647-AD59-9D93F1EFB08D}"/>
          </ac:spMkLst>
        </pc:spChg>
      </pc:sldChg>
      <pc:sldChg chg="addSp delSp modSp add mod chgLayout">
        <pc:chgData name="Kian Eng Ong" userId="67bab4cc-56fa-41fc-a39e-b7a5ee70d93e" providerId="ADAL" clId="{DC910441-D6DE-4DE4-B00A-E1D2D45C90F0}" dt="2022-03-27T18:59:57.576" v="6612" actId="14100"/>
        <pc:sldMkLst>
          <pc:docMk/>
          <pc:sldMk cId="413545142" sldId="259"/>
        </pc:sldMkLst>
        <pc:spChg chg="add del mod">
          <ac:chgData name="Kian Eng Ong" userId="67bab4cc-56fa-41fc-a39e-b7a5ee70d93e" providerId="ADAL" clId="{DC910441-D6DE-4DE4-B00A-E1D2D45C90F0}" dt="2022-03-27T17:36:51.883" v="1978" actId="478"/>
          <ac:spMkLst>
            <pc:docMk/>
            <pc:sldMk cId="413545142" sldId="259"/>
            <ac:spMk id="2" creationId="{4F4A7F31-9D76-47D6-B36A-A910FBC53DB6}"/>
          </ac:spMkLst>
        </pc:spChg>
        <pc:spChg chg="add mod ord">
          <ac:chgData name="Kian Eng Ong" userId="67bab4cc-56fa-41fc-a39e-b7a5ee70d93e" providerId="ADAL" clId="{DC910441-D6DE-4DE4-B00A-E1D2D45C90F0}" dt="2022-03-27T18:28:03.156" v="4809" actId="6549"/>
          <ac:spMkLst>
            <pc:docMk/>
            <pc:sldMk cId="413545142" sldId="259"/>
            <ac:spMk id="3" creationId="{2DAF0F8F-6044-48D0-A772-DAAFBACCA25E}"/>
          </ac:spMkLst>
        </pc:spChg>
        <pc:spChg chg="mod ord">
          <ac:chgData name="Kian Eng Ong" userId="67bab4cc-56fa-41fc-a39e-b7a5ee70d93e" providerId="ADAL" clId="{DC910441-D6DE-4DE4-B00A-E1D2D45C90F0}" dt="2022-03-27T18:59:57.576" v="6612" actId="14100"/>
          <ac:spMkLst>
            <pc:docMk/>
            <pc:sldMk cId="413545142" sldId="259"/>
            <ac:spMk id="4" creationId="{64622689-AC4B-49EE-ACDF-528606EEE574}"/>
          </ac:spMkLst>
        </pc:spChg>
        <pc:spChg chg="del mod">
          <ac:chgData name="Kian Eng Ong" userId="67bab4cc-56fa-41fc-a39e-b7a5ee70d93e" providerId="ADAL" clId="{DC910441-D6DE-4DE4-B00A-E1D2D45C90F0}" dt="2022-03-27T17:30:33.189" v="1465" actId="478"/>
          <ac:spMkLst>
            <pc:docMk/>
            <pc:sldMk cId="413545142" sldId="259"/>
            <ac:spMk id="5" creationId="{5CDD4FA5-79B0-49D4-AFB7-B1A92F19E5CF}"/>
          </ac:spMkLst>
        </pc:spChg>
        <pc:picChg chg="add del">
          <ac:chgData name="Kian Eng Ong" userId="67bab4cc-56fa-41fc-a39e-b7a5ee70d93e" providerId="ADAL" clId="{DC910441-D6DE-4DE4-B00A-E1D2D45C90F0}" dt="2022-03-27T17:55:12.774" v="3146" actId="22"/>
          <ac:picMkLst>
            <pc:docMk/>
            <pc:sldMk cId="413545142" sldId="259"/>
            <ac:picMk id="7" creationId="{9240FBE2-4B63-43A9-96EF-2891D88E0B34}"/>
          </ac:picMkLst>
        </pc:picChg>
        <pc:picChg chg="add del mod">
          <ac:chgData name="Kian Eng Ong" userId="67bab4cc-56fa-41fc-a39e-b7a5ee70d93e" providerId="ADAL" clId="{DC910441-D6DE-4DE4-B00A-E1D2D45C90F0}" dt="2022-03-27T17:55:32.920" v="3159" actId="478"/>
          <ac:picMkLst>
            <pc:docMk/>
            <pc:sldMk cId="413545142" sldId="259"/>
            <ac:picMk id="9" creationId="{4B75EE8E-5F0E-4235-AC29-9FB1D0E0FA09}"/>
          </ac:picMkLst>
        </pc:picChg>
        <pc:picChg chg="add mod">
          <ac:chgData name="Kian Eng Ong" userId="67bab4cc-56fa-41fc-a39e-b7a5ee70d93e" providerId="ADAL" clId="{DC910441-D6DE-4DE4-B00A-E1D2D45C90F0}" dt="2022-03-27T17:55:52.686" v="3164" actId="1076"/>
          <ac:picMkLst>
            <pc:docMk/>
            <pc:sldMk cId="413545142" sldId="259"/>
            <ac:picMk id="11" creationId="{D8C6D48F-0AD6-45A2-BDB8-3DF9DF8D432D}"/>
          </ac:picMkLst>
        </pc:picChg>
        <pc:picChg chg="del mod">
          <ac:chgData name="Kian Eng Ong" userId="67bab4cc-56fa-41fc-a39e-b7a5ee70d93e" providerId="ADAL" clId="{DC910441-D6DE-4DE4-B00A-E1D2D45C90F0}" dt="2022-03-27T17:55:42.547" v="3160" actId="478"/>
          <ac:picMkLst>
            <pc:docMk/>
            <pc:sldMk cId="413545142" sldId="259"/>
            <ac:picMk id="16" creationId="{FAA30453-8D6D-4E08-919F-52C5D3DFB6D3}"/>
          </ac:picMkLst>
        </pc:picChg>
      </pc:sldChg>
      <pc:sldChg chg="addSp delSp modSp add mod">
        <pc:chgData name="Kian Eng Ong" userId="67bab4cc-56fa-41fc-a39e-b7a5ee70d93e" providerId="ADAL" clId="{DC910441-D6DE-4DE4-B00A-E1D2D45C90F0}" dt="2022-03-27T20:20:41.210" v="8430" actId="20577"/>
        <pc:sldMkLst>
          <pc:docMk/>
          <pc:sldMk cId="921489665" sldId="260"/>
        </pc:sldMkLst>
        <pc:spChg chg="del">
          <ac:chgData name="Kian Eng Ong" userId="67bab4cc-56fa-41fc-a39e-b7a5ee70d93e" providerId="ADAL" clId="{DC910441-D6DE-4DE4-B00A-E1D2D45C90F0}" dt="2022-03-27T17:48:04.159" v="2535" actId="478"/>
          <ac:spMkLst>
            <pc:docMk/>
            <pc:sldMk cId="921489665" sldId="260"/>
            <ac:spMk id="3" creationId="{2DAF0F8F-6044-48D0-A772-DAAFBACCA25E}"/>
          </ac:spMkLst>
        </pc:spChg>
        <pc:spChg chg="mod">
          <ac:chgData name="Kian Eng Ong" userId="67bab4cc-56fa-41fc-a39e-b7a5ee70d93e" providerId="ADAL" clId="{DC910441-D6DE-4DE4-B00A-E1D2D45C90F0}" dt="2022-03-27T19:10:40.257" v="6988" actId="403"/>
          <ac:spMkLst>
            <pc:docMk/>
            <pc:sldMk cId="921489665" sldId="260"/>
            <ac:spMk id="4" creationId="{64622689-AC4B-49EE-ACDF-528606EEE574}"/>
          </ac:spMkLst>
        </pc:spChg>
        <pc:spChg chg="add del mod">
          <ac:chgData name="Kian Eng Ong" userId="67bab4cc-56fa-41fc-a39e-b7a5ee70d93e" providerId="ADAL" clId="{DC910441-D6DE-4DE4-B00A-E1D2D45C90F0}" dt="2022-03-27T17:48:05.856" v="2536" actId="478"/>
          <ac:spMkLst>
            <pc:docMk/>
            <pc:sldMk cId="921489665" sldId="260"/>
            <ac:spMk id="5" creationId="{BABBD99D-2A8C-4C26-B5BA-0AE6975FC7AC}"/>
          </ac:spMkLst>
        </pc:spChg>
        <pc:spChg chg="add mod">
          <ac:chgData name="Kian Eng Ong" userId="67bab4cc-56fa-41fc-a39e-b7a5ee70d93e" providerId="ADAL" clId="{DC910441-D6DE-4DE4-B00A-E1D2D45C90F0}" dt="2022-03-27T19:45:17.529" v="7155" actId="1036"/>
          <ac:spMkLst>
            <pc:docMk/>
            <pc:sldMk cId="921489665" sldId="260"/>
            <ac:spMk id="8" creationId="{F09DA26B-FE40-4663-A5DF-1FB8F0BDE3FF}"/>
          </ac:spMkLst>
        </pc:spChg>
        <pc:spChg chg="add mod">
          <ac:chgData name="Kian Eng Ong" userId="67bab4cc-56fa-41fc-a39e-b7a5ee70d93e" providerId="ADAL" clId="{DC910441-D6DE-4DE4-B00A-E1D2D45C90F0}" dt="2022-03-27T20:20:41.210" v="8430" actId="20577"/>
          <ac:spMkLst>
            <pc:docMk/>
            <pc:sldMk cId="921489665" sldId="260"/>
            <ac:spMk id="9" creationId="{A5F3E789-66E3-4339-974E-03C17BEABB7B}"/>
          </ac:spMkLst>
        </pc:spChg>
        <pc:spChg chg="add del mod">
          <ac:chgData name="Kian Eng Ong" userId="67bab4cc-56fa-41fc-a39e-b7a5ee70d93e" providerId="ADAL" clId="{DC910441-D6DE-4DE4-B00A-E1D2D45C90F0}" dt="2022-03-27T19:49:01.131" v="7180" actId="478"/>
          <ac:spMkLst>
            <pc:docMk/>
            <pc:sldMk cId="921489665" sldId="260"/>
            <ac:spMk id="11" creationId="{20251507-D488-406F-A368-81A76EF025F6}"/>
          </ac:spMkLst>
        </pc:spChg>
        <pc:spChg chg="add mod">
          <ac:chgData name="Kian Eng Ong" userId="67bab4cc-56fa-41fc-a39e-b7a5ee70d93e" providerId="ADAL" clId="{DC910441-D6DE-4DE4-B00A-E1D2D45C90F0}" dt="2022-03-27T18:37:19.462" v="5076" actId="1076"/>
          <ac:spMkLst>
            <pc:docMk/>
            <pc:sldMk cId="921489665" sldId="260"/>
            <ac:spMk id="14" creationId="{F2A78AA4-00AE-44B6-8C9F-D4FF94C64B4E}"/>
          </ac:spMkLst>
        </pc:spChg>
        <pc:picChg chg="add mod">
          <ac:chgData name="Kian Eng Ong" userId="67bab4cc-56fa-41fc-a39e-b7a5ee70d93e" providerId="ADAL" clId="{DC910441-D6DE-4DE4-B00A-E1D2D45C90F0}" dt="2022-03-27T18:36:50.395" v="5069" actId="1076"/>
          <ac:picMkLst>
            <pc:docMk/>
            <pc:sldMk cId="921489665" sldId="260"/>
            <ac:picMk id="7" creationId="{49DB84E9-01C2-49A2-88EC-88C4EE7C0EE8}"/>
          </ac:picMkLst>
        </pc:picChg>
        <pc:picChg chg="add mod">
          <ac:chgData name="Kian Eng Ong" userId="67bab4cc-56fa-41fc-a39e-b7a5ee70d93e" providerId="ADAL" clId="{DC910441-D6DE-4DE4-B00A-E1D2D45C90F0}" dt="2022-03-27T17:56:01.468" v="3168"/>
          <ac:picMkLst>
            <pc:docMk/>
            <pc:sldMk cId="921489665" sldId="260"/>
            <ac:picMk id="10" creationId="{B34C6136-622B-4D1A-B53A-970EBFDCE8C1}"/>
          </ac:picMkLst>
        </pc:picChg>
        <pc:picChg chg="del">
          <ac:chgData name="Kian Eng Ong" userId="67bab4cc-56fa-41fc-a39e-b7a5ee70d93e" providerId="ADAL" clId="{DC910441-D6DE-4DE4-B00A-E1D2D45C90F0}" dt="2022-03-27T17:56:01.173" v="3167" actId="478"/>
          <ac:picMkLst>
            <pc:docMk/>
            <pc:sldMk cId="921489665" sldId="260"/>
            <ac:picMk id="16" creationId="{FAA30453-8D6D-4E08-919F-52C5D3DFB6D3}"/>
          </ac:picMkLst>
        </pc:picChg>
        <pc:picChg chg="add del">
          <ac:chgData name="Kian Eng Ong" userId="67bab4cc-56fa-41fc-a39e-b7a5ee70d93e" providerId="ADAL" clId="{DC910441-D6DE-4DE4-B00A-E1D2D45C90F0}" dt="2022-03-27T17:46:32.407" v="2474"/>
          <ac:picMkLst>
            <pc:docMk/>
            <pc:sldMk cId="921489665" sldId="260"/>
            <ac:picMk id="2050" creationId="{896DBCEC-B456-4909-8B2A-5B9897E02E3E}"/>
          </ac:picMkLst>
        </pc:picChg>
      </pc:sldChg>
      <pc:sldChg chg="addSp delSp modSp add mod">
        <pc:chgData name="Kian Eng Ong" userId="67bab4cc-56fa-41fc-a39e-b7a5ee70d93e" providerId="ADAL" clId="{DC910441-D6DE-4DE4-B00A-E1D2D45C90F0}" dt="2022-04-06T13:03:32.757" v="8481"/>
        <pc:sldMkLst>
          <pc:docMk/>
          <pc:sldMk cId="4029031689" sldId="261"/>
        </pc:sldMkLst>
        <pc:spChg chg="mod">
          <ac:chgData name="Kian Eng Ong" userId="67bab4cc-56fa-41fc-a39e-b7a5ee70d93e" providerId="ADAL" clId="{DC910441-D6DE-4DE4-B00A-E1D2D45C90F0}" dt="2022-03-27T18:11:27.748" v="4434" actId="20577"/>
          <ac:spMkLst>
            <pc:docMk/>
            <pc:sldMk cId="4029031689" sldId="261"/>
            <ac:spMk id="3" creationId="{2DAF0F8F-6044-48D0-A772-DAAFBACCA25E}"/>
          </ac:spMkLst>
        </pc:spChg>
        <pc:spChg chg="mod">
          <ac:chgData name="Kian Eng Ong" userId="67bab4cc-56fa-41fc-a39e-b7a5ee70d93e" providerId="ADAL" clId="{DC910441-D6DE-4DE4-B00A-E1D2D45C90F0}" dt="2022-03-27T18:39:08.498" v="5093" actId="20577"/>
          <ac:spMkLst>
            <pc:docMk/>
            <pc:sldMk cId="4029031689" sldId="261"/>
            <ac:spMk id="4" creationId="{64622689-AC4B-49EE-ACDF-528606EEE574}"/>
          </ac:spMkLst>
        </pc:spChg>
        <pc:spChg chg="add mod">
          <ac:chgData name="Kian Eng Ong" userId="67bab4cc-56fa-41fc-a39e-b7a5ee70d93e" providerId="ADAL" clId="{DC910441-D6DE-4DE4-B00A-E1D2D45C90F0}" dt="2022-04-06T13:03:32.757" v="8481"/>
          <ac:spMkLst>
            <pc:docMk/>
            <pc:sldMk cId="4029031689" sldId="261"/>
            <ac:spMk id="7" creationId="{A5238FED-E15F-4D3E-9138-5A5A67045F1B}"/>
          </ac:spMkLst>
        </pc:spChg>
        <pc:picChg chg="add mod">
          <ac:chgData name="Kian Eng Ong" userId="67bab4cc-56fa-41fc-a39e-b7a5ee70d93e" providerId="ADAL" clId="{DC910441-D6DE-4DE4-B00A-E1D2D45C90F0}" dt="2022-03-27T17:55:58.242" v="3166"/>
          <ac:picMkLst>
            <pc:docMk/>
            <pc:sldMk cId="4029031689" sldId="261"/>
            <ac:picMk id="6" creationId="{E0EDE178-D011-4D7C-8E14-31B1EB20CA4D}"/>
          </ac:picMkLst>
        </pc:picChg>
        <pc:picChg chg="del">
          <ac:chgData name="Kian Eng Ong" userId="67bab4cc-56fa-41fc-a39e-b7a5ee70d93e" providerId="ADAL" clId="{DC910441-D6DE-4DE4-B00A-E1D2D45C90F0}" dt="2022-03-27T17:55:57.908" v="3165" actId="478"/>
          <ac:picMkLst>
            <pc:docMk/>
            <pc:sldMk cId="4029031689" sldId="261"/>
            <ac:picMk id="16" creationId="{FAA30453-8D6D-4E08-919F-52C5D3DFB6D3}"/>
          </ac:picMkLst>
        </pc:picChg>
      </pc:sldChg>
      <pc:sldChg chg="modSp add mod">
        <pc:chgData name="Kian Eng Ong" userId="67bab4cc-56fa-41fc-a39e-b7a5ee70d93e" providerId="ADAL" clId="{DC910441-D6DE-4DE4-B00A-E1D2D45C90F0}" dt="2022-03-27T19:00:01.147" v="6613" actId="14100"/>
        <pc:sldMkLst>
          <pc:docMk/>
          <pc:sldMk cId="823974814" sldId="262"/>
        </pc:sldMkLst>
        <pc:spChg chg="mod">
          <ac:chgData name="Kian Eng Ong" userId="67bab4cc-56fa-41fc-a39e-b7a5ee70d93e" providerId="ADAL" clId="{DC910441-D6DE-4DE4-B00A-E1D2D45C90F0}" dt="2022-03-27T18:27:46.019" v="4785" actId="20577"/>
          <ac:spMkLst>
            <pc:docMk/>
            <pc:sldMk cId="823974814" sldId="262"/>
            <ac:spMk id="3" creationId="{2DAF0F8F-6044-48D0-A772-DAAFBACCA25E}"/>
          </ac:spMkLst>
        </pc:spChg>
        <pc:spChg chg="mod">
          <ac:chgData name="Kian Eng Ong" userId="67bab4cc-56fa-41fc-a39e-b7a5ee70d93e" providerId="ADAL" clId="{DC910441-D6DE-4DE4-B00A-E1D2D45C90F0}" dt="2022-03-27T19:00:01.147" v="6613" actId="14100"/>
          <ac:spMkLst>
            <pc:docMk/>
            <pc:sldMk cId="823974814" sldId="262"/>
            <ac:spMk id="4" creationId="{64622689-AC4B-49EE-ACDF-528606EEE574}"/>
          </ac:spMkLst>
        </pc:spChg>
      </pc:sldChg>
      <pc:sldChg chg="modSp add del mod">
        <pc:chgData name="Kian Eng Ong" userId="67bab4cc-56fa-41fc-a39e-b7a5ee70d93e" providerId="ADAL" clId="{DC910441-D6DE-4DE4-B00A-E1D2D45C90F0}" dt="2022-03-27T18:03:22.251" v="3881"/>
        <pc:sldMkLst>
          <pc:docMk/>
          <pc:sldMk cId="983661519" sldId="262"/>
        </pc:sldMkLst>
        <pc:spChg chg="mod">
          <ac:chgData name="Kian Eng Ong" userId="67bab4cc-56fa-41fc-a39e-b7a5ee70d93e" providerId="ADAL" clId="{DC910441-D6DE-4DE4-B00A-E1D2D45C90F0}" dt="2022-03-27T18:03:22.022" v="3880" actId="20577"/>
          <ac:spMkLst>
            <pc:docMk/>
            <pc:sldMk cId="983661519" sldId="262"/>
            <ac:spMk id="3" creationId="{2DAF0F8F-6044-48D0-A772-DAAFBACCA25E}"/>
          </ac:spMkLst>
        </pc:spChg>
      </pc:sldChg>
      <pc:sldChg chg="addSp delSp modSp add mod ord">
        <pc:chgData name="Kian Eng Ong" userId="67bab4cc-56fa-41fc-a39e-b7a5ee70d93e" providerId="ADAL" clId="{DC910441-D6DE-4DE4-B00A-E1D2D45C90F0}" dt="2022-04-06T13:03:30.422" v="8480" actId="21"/>
        <pc:sldMkLst>
          <pc:docMk/>
          <pc:sldMk cId="3329662696" sldId="263"/>
        </pc:sldMkLst>
        <pc:spChg chg="add mod">
          <ac:chgData name="Kian Eng Ong" userId="67bab4cc-56fa-41fc-a39e-b7a5ee70d93e" providerId="ADAL" clId="{DC910441-D6DE-4DE4-B00A-E1D2D45C90F0}" dt="2022-03-27T18:25:09.174" v="4745" actId="164"/>
          <ac:spMkLst>
            <pc:docMk/>
            <pc:sldMk cId="3329662696" sldId="263"/>
            <ac:spMk id="3" creationId="{2BB3F898-A397-4BBC-BECB-8CB40DD42D26}"/>
          </ac:spMkLst>
        </pc:spChg>
        <pc:spChg chg="mod">
          <ac:chgData name="Kian Eng Ong" userId="67bab4cc-56fa-41fc-a39e-b7a5ee70d93e" providerId="ADAL" clId="{DC910441-D6DE-4DE4-B00A-E1D2D45C90F0}" dt="2022-03-27T19:00:27.538" v="6617" actId="403"/>
          <ac:spMkLst>
            <pc:docMk/>
            <pc:sldMk cId="3329662696" sldId="263"/>
            <ac:spMk id="4" creationId="{64622689-AC4B-49EE-ACDF-528606EEE574}"/>
          </ac:spMkLst>
        </pc:spChg>
        <pc:spChg chg="add del mod">
          <ac:chgData name="Kian Eng Ong" userId="67bab4cc-56fa-41fc-a39e-b7a5ee70d93e" providerId="ADAL" clId="{DC910441-D6DE-4DE4-B00A-E1D2D45C90F0}" dt="2022-04-06T12:57:48.021" v="8457" actId="478"/>
          <ac:spMkLst>
            <pc:docMk/>
            <pc:sldMk cId="3329662696" sldId="263"/>
            <ac:spMk id="7" creationId="{65DC55E2-A227-4E7B-9447-5008CD1E6CB0}"/>
          </ac:spMkLst>
        </pc:spChg>
        <pc:spChg chg="add del mod">
          <ac:chgData name="Kian Eng Ong" userId="67bab4cc-56fa-41fc-a39e-b7a5ee70d93e" providerId="ADAL" clId="{DC910441-D6DE-4DE4-B00A-E1D2D45C90F0}" dt="2022-03-27T18:25:09.174" v="4745" actId="164"/>
          <ac:spMkLst>
            <pc:docMk/>
            <pc:sldMk cId="3329662696" sldId="263"/>
            <ac:spMk id="8" creationId="{EF37C378-10C1-41E7-9F60-6D6807FB11FE}"/>
          </ac:spMkLst>
        </pc:spChg>
        <pc:spChg chg="mod">
          <ac:chgData name="Kian Eng Ong" userId="67bab4cc-56fa-41fc-a39e-b7a5ee70d93e" providerId="ADAL" clId="{DC910441-D6DE-4DE4-B00A-E1D2D45C90F0}" dt="2022-03-27T20:21:03.364" v="8449" actId="20577"/>
          <ac:spMkLst>
            <pc:docMk/>
            <pc:sldMk cId="3329662696" sldId="263"/>
            <ac:spMk id="9" creationId="{A5F3E789-66E3-4339-974E-03C17BEABB7B}"/>
          </ac:spMkLst>
        </pc:spChg>
        <pc:spChg chg="add del mod">
          <ac:chgData name="Kian Eng Ong" userId="67bab4cc-56fa-41fc-a39e-b7a5ee70d93e" providerId="ADAL" clId="{DC910441-D6DE-4DE4-B00A-E1D2D45C90F0}" dt="2022-04-06T13:03:30.422" v="8480" actId="21"/>
          <ac:spMkLst>
            <pc:docMk/>
            <pc:sldMk cId="3329662696" sldId="263"/>
            <ac:spMk id="11" creationId="{DBD90A7F-0B95-4024-AF85-1CF024628A33}"/>
          </ac:spMkLst>
        </pc:spChg>
        <pc:spChg chg="add mod">
          <ac:chgData name="Kian Eng Ong" userId="67bab4cc-56fa-41fc-a39e-b7a5ee70d93e" providerId="ADAL" clId="{DC910441-D6DE-4DE4-B00A-E1D2D45C90F0}" dt="2022-03-27T18:26:13.449" v="4768" actId="14100"/>
          <ac:spMkLst>
            <pc:docMk/>
            <pc:sldMk cId="3329662696" sldId="263"/>
            <ac:spMk id="12" creationId="{926F3AB9-3827-4241-ABB6-B0794FB0872E}"/>
          </ac:spMkLst>
        </pc:spChg>
        <pc:spChg chg="add mod">
          <ac:chgData name="Kian Eng Ong" userId="67bab4cc-56fa-41fc-a39e-b7a5ee70d93e" providerId="ADAL" clId="{DC910441-D6DE-4DE4-B00A-E1D2D45C90F0}" dt="2022-03-27T18:26:22.902" v="4780" actId="1035"/>
          <ac:spMkLst>
            <pc:docMk/>
            <pc:sldMk cId="3329662696" sldId="263"/>
            <ac:spMk id="13" creationId="{C3580D0A-FAD0-4E3A-9E13-FCF113358CEB}"/>
          </ac:spMkLst>
        </pc:spChg>
        <pc:spChg chg="add mod">
          <ac:chgData name="Kian Eng Ong" userId="67bab4cc-56fa-41fc-a39e-b7a5ee70d93e" providerId="ADAL" clId="{DC910441-D6DE-4DE4-B00A-E1D2D45C90F0}" dt="2022-03-27T19:45:08.125" v="7147" actId="20577"/>
          <ac:spMkLst>
            <pc:docMk/>
            <pc:sldMk cId="3329662696" sldId="263"/>
            <ac:spMk id="14" creationId="{41FEC2D9-FA9A-4D09-9C5B-1C8FC01AFB38}"/>
          </ac:spMkLst>
        </pc:spChg>
        <pc:spChg chg="add del mod">
          <ac:chgData name="Kian Eng Ong" userId="67bab4cc-56fa-41fc-a39e-b7a5ee70d93e" providerId="ADAL" clId="{DC910441-D6DE-4DE4-B00A-E1D2D45C90F0}" dt="2022-03-27T19:45:10.390" v="7148" actId="478"/>
          <ac:spMkLst>
            <pc:docMk/>
            <pc:sldMk cId="3329662696" sldId="263"/>
            <ac:spMk id="15" creationId="{9A8B731B-86D7-4521-83D8-31196F551E9F}"/>
          </ac:spMkLst>
        </pc:spChg>
        <pc:grpChg chg="add mod ord">
          <ac:chgData name="Kian Eng Ong" userId="67bab4cc-56fa-41fc-a39e-b7a5ee70d93e" providerId="ADAL" clId="{DC910441-D6DE-4DE4-B00A-E1D2D45C90F0}" dt="2022-03-27T18:25:30.359" v="4753" actId="1076"/>
          <ac:grpSpMkLst>
            <pc:docMk/>
            <pc:sldMk cId="3329662696" sldId="263"/>
            <ac:grpSpMk id="5" creationId="{87943C04-7E5F-4FE2-B361-9AB6E75A57F4}"/>
          </ac:grpSpMkLst>
        </pc:grpChg>
        <pc:picChg chg="mod ord">
          <ac:chgData name="Kian Eng Ong" userId="67bab4cc-56fa-41fc-a39e-b7a5ee70d93e" providerId="ADAL" clId="{DC910441-D6DE-4DE4-B00A-E1D2D45C90F0}" dt="2022-03-27T18:25:09.174" v="4745" actId="164"/>
          <ac:picMkLst>
            <pc:docMk/>
            <pc:sldMk cId="3329662696" sldId="263"/>
            <ac:picMk id="2" creationId="{B88378B4-6B3B-4523-B930-8272E9884419}"/>
          </ac:picMkLst>
        </pc:picChg>
        <pc:picChg chg="mod modCrop">
          <ac:chgData name="Kian Eng Ong" userId="67bab4cc-56fa-41fc-a39e-b7a5ee70d93e" providerId="ADAL" clId="{DC910441-D6DE-4DE4-B00A-E1D2D45C90F0}" dt="2022-03-27T18:25:52.031" v="4759" actId="732"/>
          <ac:picMkLst>
            <pc:docMk/>
            <pc:sldMk cId="3329662696" sldId="263"/>
            <ac:picMk id="6" creationId="{B12A0942-EF29-4889-8197-371DF0A4AF13}"/>
          </ac:picMkLst>
        </pc:picChg>
        <pc:picChg chg="ord">
          <ac:chgData name="Kian Eng Ong" userId="67bab4cc-56fa-41fc-a39e-b7a5ee70d93e" providerId="ADAL" clId="{DC910441-D6DE-4DE4-B00A-E1D2D45C90F0}" dt="2022-03-27T18:25:41.041" v="4757" actId="166"/>
          <ac:picMkLst>
            <pc:docMk/>
            <pc:sldMk cId="3329662696" sldId="263"/>
            <ac:picMk id="10" creationId="{B34C6136-622B-4D1A-B53A-970EBFDCE8C1}"/>
          </ac:picMkLst>
        </pc:picChg>
        <pc:picChg chg="add del">
          <ac:chgData name="Kian Eng Ong" userId="67bab4cc-56fa-41fc-a39e-b7a5ee70d93e" providerId="ADAL" clId="{DC910441-D6DE-4DE4-B00A-E1D2D45C90F0}" dt="2022-03-27T18:25:20.241" v="4750"/>
          <ac:picMkLst>
            <pc:docMk/>
            <pc:sldMk cId="3329662696" sldId="263"/>
            <ac:picMk id="6146" creationId="{A9229ECA-99BE-40C4-AB6B-370AA6131FCF}"/>
          </ac:picMkLst>
        </pc:picChg>
      </pc:sldChg>
      <pc:sldChg chg="addSp modSp new del mod">
        <pc:chgData name="Kian Eng Ong" userId="67bab4cc-56fa-41fc-a39e-b7a5ee70d93e" providerId="ADAL" clId="{DC910441-D6DE-4DE4-B00A-E1D2D45C90F0}" dt="2022-03-27T18:41:24.958" v="5221" actId="47"/>
        <pc:sldMkLst>
          <pc:docMk/>
          <pc:sldMk cId="1710992260" sldId="264"/>
        </pc:sldMkLst>
        <pc:spChg chg="mod">
          <ac:chgData name="Kian Eng Ong" userId="67bab4cc-56fa-41fc-a39e-b7a5ee70d93e" providerId="ADAL" clId="{DC910441-D6DE-4DE4-B00A-E1D2D45C90F0}" dt="2022-03-27T18:38:44.129" v="5085" actId="20577"/>
          <ac:spMkLst>
            <pc:docMk/>
            <pc:sldMk cId="1710992260" sldId="264"/>
            <ac:spMk id="3" creationId="{F6623EBF-AF60-415A-B1FD-75494E91D8A6}"/>
          </ac:spMkLst>
        </pc:spChg>
        <pc:spChg chg="add mod">
          <ac:chgData name="Kian Eng Ong" userId="67bab4cc-56fa-41fc-a39e-b7a5ee70d93e" providerId="ADAL" clId="{DC910441-D6DE-4DE4-B00A-E1D2D45C90F0}" dt="2022-03-27T18:38:15.460" v="5084" actId="1076"/>
          <ac:spMkLst>
            <pc:docMk/>
            <pc:sldMk cId="1710992260" sldId="264"/>
            <ac:spMk id="5" creationId="{4F23A1F6-01B2-452B-A687-EE93FD86DCC8}"/>
          </ac:spMkLst>
        </pc:spChg>
        <pc:picChg chg="mod">
          <ac:chgData name="Kian Eng Ong" userId="67bab4cc-56fa-41fc-a39e-b7a5ee70d93e" providerId="ADAL" clId="{DC910441-D6DE-4DE4-B00A-E1D2D45C90F0}" dt="2022-03-27T18:38:57.899" v="5090" actId="1076"/>
          <ac:picMkLst>
            <pc:docMk/>
            <pc:sldMk cId="1710992260" sldId="264"/>
            <ac:picMk id="6" creationId="{1CC8E7EF-9532-460C-AA24-633218E54A84}"/>
          </ac:picMkLst>
        </pc:picChg>
      </pc:sldChg>
      <pc:sldChg chg="addSp delSp modSp add mod">
        <pc:chgData name="Kian Eng Ong" userId="67bab4cc-56fa-41fc-a39e-b7a5ee70d93e" providerId="ADAL" clId="{DC910441-D6DE-4DE4-B00A-E1D2D45C90F0}" dt="2022-03-27T19:41:59.911" v="7137" actId="207"/>
        <pc:sldMkLst>
          <pc:docMk/>
          <pc:sldMk cId="571552086" sldId="265"/>
        </pc:sldMkLst>
        <pc:spChg chg="mod">
          <ac:chgData name="Kian Eng Ong" userId="67bab4cc-56fa-41fc-a39e-b7a5ee70d93e" providerId="ADAL" clId="{DC910441-D6DE-4DE4-B00A-E1D2D45C90F0}" dt="2022-03-27T19:41:59.911" v="7137" actId="207"/>
          <ac:spMkLst>
            <pc:docMk/>
            <pc:sldMk cId="571552086" sldId="265"/>
            <ac:spMk id="3" creationId="{2DAF0F8F-6044-48D0-A772-DAAFBACCA25E}"/>
          </ac:spMkLst>
        </pc:spChg>
        <pc:spChg chg="mod">
          <ac:chgData name="Kian Eng Ong" userId="67bab4cc-56fa-41fc-a39e-b7a5ee70d93e" providerId="ADAL" clId="{DC910441-D6DE-4DE4-B00A-E1D2D45C90F0}" dt="2022-03-27T18:42:58.485" v="5236" actId="20577"/>
          <ac:spMkLst>
            <pc:docMk/>
            <pc:sldMk cId="571552086" sldId="265"/>
            <ac:spMk id="4" creationId="{64622689-AC4B-49EE-ACDF-528606EEE574}"/>
          </ac:spMkLst>
        </pc:spChg>
        <pc:spChg chg="mod">
          <ac:chgData name="Kian Eng Ong" userId="67bab4cc-56fa-41fc-a39e-b7a5ee70d93e" providerId="ADAL" clId="{DC910441-D6DE-4DE4-B00A-E1D2D45C90F0}" dt="2022-03-27T18:41:22.456" v="5220" actId="122"/>
          <ac:spMkLst>
            <pc:docMk/>
            <pc:sldMk cId="571552086" sldId="265"/>
            <ac:spMk id="20" creationId="{62FA30D9-C8D1-4CB1-A20B-917A86F2C86F}"/>
          </ac:spMkLst>
        </pc:spChg>
        <pc:picChg chg="del">
          <ac:chgData name="Kian Eng Ong" userId="67bab4cc-56fa-41fc-a39e-b7a5ee70d93e" providerId="ADAL" clId="{DC910441-D6DE-4DE4-B00A-E1D2D45C90F0}" dt="2022-03-27T18:41:01.701" v="5215" actId="478"/>
          <ac:picMkLst>
            <pc:docMk/>
            <pc:sldMk cId="571552086" sldId="265"/>
            <ac:picMk id="6" creationId="{E0EDE178-D011-4D7C-8E14-31B1EB20CA4D}"/>
          </ac:picMkLst>
        </pc:picChg>
        <pc:picChg chg="add mod">
          <ac:chgData name="Kian Eng Ong" userId="67bab4cc-56fa-41fc-a39e-b7a5ee70d93e" providerId="ADAL" clId="{DC910441-D6DE-4DE4-B00A-E1D2D45C90F0}" dt="2022-03-27T18:41:12.093" v="5218" actId="1076"/>
          <ac:picMkLst>
            <pc:docMk/>
            <pc:sldMk cId="571552086" sldId="265"/>
            <ac:picMk id="7" creationId="{5187FA7E-A0EC-492D-B1E1-D341BE13CF66}"/>
          </ac:picMkLst>
        </pc:picChg>
      </pc:sldChg>
      <pc:sldChg chg="addSp delSp modSp add mod">
        <pc:chgData name="Kian Eng Ong" userId="67bab4cc-56fa-41fc-a39e-b7a5ee70d93e" providerId="ADAL" clId="{DC910441-D6DE-4DE4-B00A-E1D2D45C90F0}" dt="2022-03-27T18:59:50.593" v="6611" actId="14100"/>
        <pc:sldMkLst>
          <pc:docMk/>
          <pc:sldMk cId="1372922760" sldId="266"/>
        </pc:sldMkLst>
        <pc:spChg chg="mod">
          <ac:chgData name="Kian Eng Ong" userId="67bab4cc-56fa-41fc-a39e-b7a5ee70d93e" providerId="ADAL" clId="{DC910441-D6DE-4DE4-B00A-E1D2D45C90F0}" dt="2022-03-27T18:50:07.019" v="5775" actId="20577"/>
          <ac:spMkLst>
            <pc:docMk/>
            <pc:sldMk cId="1372922760" sldId="266"/>
            <ac:spMk id="3" creationId="{2DAF0F8F-6044-48D0-A772-DAAFBACCA25E}"/>
          </ac:spMkLst>
        </pc:spChg>
        <pc:spChg chg="mod">
          <ac:chgData name="Kian Eng Ong" userId="67bab4cc-56fa-41fc-a39e-b7a5ee70d93e" providerId="ADAL" clId="{DC910441-D6DE-4DE4-B00A-E1D2D45C90F0}" dt="2022-03-27T18:59:50.593" v="6611" actId="14100"/>
          <ac:spMkLst>
            <pc:docMk/>
            <pc:sldMk cId="1372922760" sldId="266"/>
            <ac:spMk id="4" creationId="{64622689-AC4B-49EE-ACDF-528606EEE574}"/>
          </ac:spMkLst>
        </pc:spChg>
        <pc:spChg chg="mod">
          <ac:chgData name="Kian Eng Ong" userId="67bab4cc-56fa-41fc-a39e-b7a5ee70d93e" providerId="ADAL" clId="{DC910441-D6DE-4DE4-B00A-E1D2D45C90F0}" dt="2022-03-27T18:48:40.270" v="5571"/>
          <ac:spMkLst>
            <pc:docMk/>
            <pc:sldMk cId="1372922760" sldId="266"/>
            <ac:spMk id="20" creationId="{62FA30D9-C8D1-4CB1-A20B-917A86F2C86F}"/>
          </ac:spMkLst>
        </pc:spChg>
        <pc:picChg chg="add del mod">
          <ac:chgData name="Kian Eng Ong" userId="67bab4cc-56fa-41fc-a39e-b7a5ee70d93e" providerId="ADAL" clId="{DC910441-D6DE-4DE4-B00A-E1D2D45C90F0}" dt="2022-03-27T18:45:49.997" v="5422"/>
          <ac:picMkLst>
            <pc:docMk/>
            <pc:sldMk cId="1372922760" sldId="266"/>
            <ac:picMk id="6" creationId="{FD128870-6D3F-4E54-8163-05256DCF0058}"/>
          </ac:picMkLst>
        </pc:picChg>
        <pc:picChg chg="add mod">
          <ac:chgData name="Kian Eng Ong" userId="67bab4cc-56fa-41fc-a39e-b7a5ee70d93e" providerId="ADAL" clId="{DC910441-D6DE-4DE4-B00A-E1D2D45C90F0}" dt="2022-03-27T18:45:51.253" v="5424"/>
          <ac:picMkLst>
            <pc:docMk/>
            <pc:sldMk cId="1372922760" sldId="266"/>
            <ac:picMk id="7" creationId="{FAF5CD14-AE6C-469F-BA6B-43C5189CF152}"/>
          </ac:picMkLst>
        </pc:picChg>
        <pc:picChg chg="del">
          <ac:chgData name="Kian Eng Ong" userId="67bab4cc-56fa-41fc-a39e-b7a5ee70d93e" providerId="ADAL" clId="{DC910441-D6DE-4DE4-B00A-E1D2D45C90F0}" dt="2022-03-27T18:45:50.978" v="5423" actId="478"/>
          <ac:picMkLst>
            <pc:docMk/>
            <pc:sldMk cId="1372922760" sldId="266"/>
            <ac:picMk id="11" creationId="{D8C6D48F-0AD6-45A2-BDB8-3DF9DF8D432D}"/>
          </ac:picMkLst>
        </pc:picChg>
      </pc:sldChg>
      <pc:sldChg chg="addSp delSp modSp add mod modNotesTx">
        <pc:chgData name="Kian Eng Ong" userId="67bab4cc-56fa-41fc-a39e-b7a5ee70d93e" providerId="ADAL" clId="{DC910441-D6DE-4DE4-B00A-E1D2D45C90F0}" dt="2022-03-27T19:48:29.413" v="7169" actId="1076"/>
        <pc:sldMkLst>
          <pc:docMk/>
          <pc:sldMk cId="375091171" sldId="267"/>
        </pc:sldMkLst>
        <pc:spChg chg="add del mod">
          <ac:chgData name="Kian Eng Ong" userId="67bab4cc-56fa-41fc-a39e-b7a5ee70d93e" providerId="ADAL" clId="{DC910441-D6DE-4DE4-B00A-E1D2D45C90F0}" dt="2022-03-27T19:48:24.129" v="7164" actId="478"/>
          <ac:spMkLst>
            <pc:docMk/>
            <pc:sldMk cId="375091171" sldId="267"/>
            <ac:spMk id="2" creationId="{429288A6-9E12-4240-BD14-62B02C4D5064}"/>
          </ac:spMkLst>
        </pc:spChg>
        <pc:spChg chg="mod">
          <ac:chgData name="Kian Eng Ong" userId="67bab4cc-56fa-41fc-a39e-b7a5ee70d93e" providerId="ADAL" clId="{DC910441-D6DE-4DE4-B00A-E1D2D45C90F0}" dt="2022-03-27T19:00:21.945" v="6616" actId="403"/>
          <ac:spMkLst>
            <pc:docMk/>
            <pc:sldMk cId="375091171" sldId="267"/>
            <ac:spMk id="4" creationId="{64622689-AC4B-49EE-ACDF-528606EEE574}"/>
          </ac:spMkLst>
        </pc:spChg>
        <pc:spChg chg="mod">
          <ac:chgData name="Kian Eng Ong" userId="67bab4cc-56fa-41fc-a39e-b7a5ee70d93e" providerId="ADAL" clId="{DC910441-D6DE-4DE4-B00A-E1D2D45C90F0}" dt="2022-03-27T19:48:26.908" v="7168" actId="27636"/>
          <ac:spMkLst>
            <pc:docMk/>
            <pc:sldMk cId="375091171" sldId="267"/>
            <ac:spMk id="9" creationId="{A5F3E789-66E3-4339-974E-03C17BEABB7B}"/>
          </ac:spMkLst>
        </pc:spChg>
        <pc:spChg chg="add mod">
          <ac:chgData name="Kian Eng Ong" userId="67bab4cc-56fa-41fc-a39e-b7a5ee70d93e" providerId="ADAL" clId="{DC910441-D6DE-4DE4-B00A-E1D2D45C90F0}" dt="2022-03-27T19:48:29.413" v="7169" actId="1076"/>
          <ac:spMkLst>
            <pc:docMk/>
            <pc:sldMk cId="375091171" sldId="267"/>
            <ac:spMk id="10" creationId="{B1D003B2-BF09-414F-967B-A90DA7821C72}"/>
          </ac:spMkLst>
        </pc:spChg>
        <pc:spChg chg="del">
          <ac:chgData name="Kian Eng Ong" userId="67bab4cc-56fa-41fc-a39e-b7a5ee70d93e" providerId="ADAL" clId="{DC910441-D6DE-4DE4-B00A-E1D2D45C90F0}" dt="2022-03-27T18:50:19.744" v="5777" actId="478"/>
          <ac:spMkLst>
            <pc:docMk/>
            <pc:sldMk cId="375091171" sldId="267"/>
            <ac:spMk id="12" creationId="{926F3AB9-3827-4241-ABB6-B0794FB0872E}"/>
          </ac:spMkLst>
        </pc:spChg>
        <pc:spChg chg="del">
          <ac:chgData name="Kian Eng Ong" userId="67bab4cc-56fa-41fc-a39e-b7a5ee70d93e" providerId="ADAL" clId="{DC910441-D6DE-4DE4-B00A-E1D2D45C90F0}" dt="2022-03-27T18:50:19.744" v="5777" actId="478"/>
          <ac:spMkLst>
            <pc:docMk/>
            <pc:sldMk cId="375091171" sldId="267"/>
            <ac:spMk id="13" creationId="{C3580D0A-FAD0-4E3A-9E13-FCF113358CEB}"/>
          </ac:spMkLst>
        </pc:spChg>
        <pc:spChg chg="add mod">
          <ac:chgData name="Kian Eng Ong" userId="67bab4cc-56fa-41fc-a39e-b7a5ee70d93e" providerId="ADAL" clId="{DC910441-D6DE-4DE4-B00A-E1D2D45C90F0}" dt="2022-03-27T18:56:39.143" v="6449" actId="14100"/>
          <ac:spMkLst>
            <pc:docMk/>
            <pc:sldMk cId="375091171" sldId="267"/>
            <ac:spMk id="16" creationId="{7F39878E-804E-4803-B241-C3EA31672B54}"/>
          </ac:spMkLst>
        </pc:spChg>
        <pc:spChg chg="add mod">
          <ac:chgData name="Kian Eng Ong" userId="67bab4cc-56fa-41fc-a39e-b7a5ee70d93e" providerId="ADAL" clId="{DC910441-D6DE-4DE4-B00A-E1D2D45C90F0}" dt="2022-03-27T18:56:43.309" v="6453" actId="1037"/>
          <ac:spMkLst>
            <pc:docMk/>
            <pc:sldMk cId="375091171" sldId="267"/>
            <ac:spMk id="17" creationId="{D248CB92-C4A6-4970-9353-400044058AFD}"/>
          </ac:spMkLst>
        </pc:spChg>
        <pc:spChg chg="mod">
          <ac:chgData name="Kian Eng Ong" userId="67bab4cc-56fa-41fc-a39e-b7a5ee70d93e" providerId="ADAL" clId="{DC910441-D6DE-4DE4-B00A-E1D2D45C90F0}" dt="2022-03-27T18:50:38.060" v="5782"/>
          <ac:spMkLst>
            <pc:docMk/>
            <pc:sldMk cId="375091171" sldId="267"/>
            <ac:spMk id="20" creationId="{62FA30D9-C8D1-4CB1-A20B-917A86F2C86F}"/>
          </ac:spMkLst>
        </pc:spChg>
        <pc:grpChg chg="del">
          <ac:chgData name="Kian Eng Ong" userId="67bab4cc-56fa-41fc-a39e-b7a5ee70d93e" providerId="ADAL" clId="{DC910441-D6DE-4DE4-B00A-E1D2D45C90F0}" dt="2022-03-27T18:50:28.430" v="5779" actId="478"/>
          <ac:grpSpMkLst>
            <pc:docMk/>
            <pc:sldMk cId="375091171" sldId="267"/>
            <ac:grpSpMk id="5" creationId="{87943C04-7E5F-4FE2-B361-9AB6E75A57F4}"/>
          </ac:grpSpMkLst>
        </pc:grpChg>
        <pc:picChg chg="del">
          <ac:chgData name="Kian Eng Ong" userId="67bab4cc-56fa-41fc-a39e-b7a5ee70d93e" providerId="ADAL" clId="{DC910441-D6DE-4DE4-B00A-E1D2D45C90F0}" dt="2022-03-27T18:50:19.744" v="5777" actId="478"/>
          <ac:picMkLst>
            <pc:docMk/>
            <pc:sldMk cId="375091171" sldId="267"/>
            <ac:picMk id="6" creationId="{B12A0942-EF29-4889-8197-371DF0A4AF13}"/>
          </ac:picMkLst>
        </pc:picChg>
        <pc:picChg chg="del">
          <ac:chgData name="Kian Eng Ong" userId="67bab4cc-56fa-41fc-a39e-b7a5ee70d93e" providerId="ADAL" clId="{DC910441-D6DE-4DE4-B00A-E1D2D45C90F0}" dt="2022-03-27T18:50:33.254" v="5780" actId="478"/>
          <ac:picMkLst>
            <pc:docMk/>
            <pc:sldMk cId="375091171" sldId="267"/>
            <ac:picMk id="10" creationId="{B34C6136-622B-4D1A-B53A-970EBFDCE8C1}"/>
          </ac:picMkLst>
        </pc:picChg>
        <pc:picChg chg="add del">
          <ac:chgData name="Kian Eng Ong" userId="67bab4cc-56fa-41fc-a39e-b7a5ee70d93e" providerId="ADAL" clId="{DC910441-D6DE-4DE4-B00A-E1D2D45C90F0}" dt="2022-03-27T19:14:34.111" v="6990" actId="22"/>
          <ac:picMkLst>
            <pc:docMk/>
            <pc:sldMk cId="375091171" sldId="267"/>
            <ac:picMk id="11" creationId="{A6491BA1-5065-412A-A222-DAB34D34EFE0}"/>
          </ac:picMkLst>
        </pc:picChg>
        <pc:picChg chg="add mod">
          <ac:chgData name="Kian Eng Ong" userId="67bab4cc-56fa-41fc-a39e-b7a5ee70d93e" providerId="ADAL" clId="{DC910441-D6DE-4DE4-B00A-E1D2D45C90F0}" dt="2022-03-27T18:50:33.426" v="5781"/>
          <ac:picMkLst>
            <pc:docMk/>
            <pc:sldMk cId="375091171" sldId="267"/>
            <ac:picMk id="14" creationId="{A8D94382-9AE1-489A-AA8A-9D1ABB0A6FDF}"/>
          </ac:picMkLst>
        </pc:picChg>
        <pc:picChg chg="add del mod">
          <ac:chgData name="Kian Eng Ong" userId="67bab4cc-56fa-41fc-a39e-b7a5ee70d93e" providerId="ADAL" clId="{DC910441-D6DE-4DE4-B00A-E1D2D45C90F0}" dt="2022-03-27T18:56:30.672" v="6445" actId="478"/>
          <ac:picMkLst>
            <pc:docMk/>
            <pc:sldMk cId="375091171" sldId="267"/>
            <ac:picMk id="15" creationId="{2502941F-7ABD-4F0B-802E-B10DE9598D7B}"/>
          </ac:picMkLst>
        </pc:picChg>
        <pc:picChg chg="add mod">
          <ac:chgData name="Kian Eng Ong" userId="67bab4cc-56fa-41fc-a39e-b7a5ee70d93e" providerId="ADAL" clId="{DC910441-D6DE-4DE4-B00A-E1D2D45C90F0}" dt="2022-03-27T19:14:45.461" v="6994" actId="1076"/>
          <ac:picMkLst>
            <pc:docMk/>
            <pc:sldMk cId="375091171" sldId="267"/>
            <ac:picMk id="19" creationId="{E2001967-443A-4C6B-B25D-9D82A20319EB}"/>
          </ac:picMkLst>
        </pc:picChg>
      </pc:sldChg>
      <pc:sldChg chg="addSp delSp modSp add mod ord modNotesTx">
        <pc:chgData name="Kian Eng Ong" userId="67bab4cc-56fa-41fc-a39e-b7a5ee70d93e" providerId="ADAL" clId="{DC910441-D6DE-4DE4-B00A-E1D2D45C90F0}" dt="2022-04-06T18:02:42.502" v="8625" actId="1076"/>
        <pc:sldMkLst>
          <pc:docMk/>
          <pc:sldMk cId="2964656613" sldId="268"/>
        </pc:sldMkLst>
        <pc:spChg chg="mod">
          <ac:chgData name="Kian Eng Ong" userId="67bab4cc-56fa-41fc-a39e-b7a5ee70d93e" providerId="ADAL" clId="{DC910441-D6DE-4DE4-B00A-E1D2D45C90F0}" dt="2022-03-27T20:02:40.904" v="7710" actId="1076"/>
          <ac:spMkLst>
            <pc:docMk/>
            <pc:sldMk cId="2964656613" sldId="268"/>
            <ac:spMk id="2" creationId="{429288A6-9E12-4240-BD14-62B02C4D5064}"/>
          </ac:spMkLst>
        </pc:spChg>
        <pc:spChg chg="add del">
          <ac:chgData name="Kian Eng Ong" userId="67bab4cc-56fa-41fc-a39e-b7a5ee70d93e" providerId="ADAL" clId="{DC910441-D6DE-4DE4-B00A-E1D2D45C90F0}" dt="2022-03-27T20:05:44.889" v="7769" actId="478"/>
          <ac:spMkLst>
            <pc:docMk/>
            <pc:sldMk cId="2964656613" sldId="268"/>
            <ac:spMk id="7" creationId="{5B0634D6-AC62-4C17-9AB6-007DFDCF9F0A}"/>
          </ac:spMkLst>
        </pc:spChg>
        <pc:spChg chg="mod">
          <ac:chgData name="Kian Eng Ong" userId="67bab4cc-56fa-41fc-a39e-b7a5ee70d93e" providerId="ADAL" clId="{DC910441-D6DE-4DE4-B00A-E1D2D45C90F0}" dt="2022-03-27T20:17:59.621" v="8242" actId="207"/>
          <ac:spMkLst>
            <pc:docMk/>
            <pc:sldMk cId="2964656613" sldId="268"/>
            <ac:spMk id="9" creationId="{A5F3E789-66E3-4339-974E-03C17BEABB7B}"/>
          </ac:spMkLst>
        </pc:spChg>
        <pc:spChg chg="del">
          <ac:chgData name="Kian Eng Ong" userId="67bab4cc-56fa-41fc-a39e-b7a5ee70d93e" providerId="ADAL" clId="{DC910441-D6DE-4DE4-B00A-E1D2D45C90F0}" dt="2022-03-27T19:48:35.368" v="7172" actId="478"/>
          <ac:spMkLst>
            <pc:docMk/>
            <pc:sldMk cId="2964656613" sldId="268"/>
            <ac:spMk id="10" creationId="{B1D003B2-BF09-414F-967B-A90DA7821C72}"/>
          </ac:spMkLst>
        </pc:spChg>
        <pc:spChg chg="add mod">
          <ac:chgData name="Kian Eng Ong" userId="67bab4cc-56fa-41fc-a39e-b7a5ee70d93e" providerId="ADAL" clId="{DC910441-D6DE-4DE4-B00A-E1D2D45C90F0}" dt="2022-03-27T20:07:15.343" v="7780" actId="1076"/>
          <ac:spMkLst>
            <pc:docMk/>
            <pc:sldMk cId="2964656613" sldId="268"/>
            <ac:spMk id="11" creationId="{CADF98C5-2FCB-401E-803A-3ABACC2AEE93}"/>
          </ac:spMkLst>
        </pc:spChg>
        <pc:spChg chg="add del mod">
          <ac:chgData name="Kian Eng Ong" userId="67bab4cc-56fa-41fc-a39e-b7a5ee70d93e" providerId="ADAL" clId="{DC910441-D6DE-4DE4-B00A-E1D2D45C90F0}" dt="2022-03-27T20:09:09.480" v="7822" actId="478"/>
          <ac:spMkLst>
            <pc:docMk/>
            <pc:sldMk cId="2964656613" sldId="268"/>
            <ac:spMk id="12" creationId="{FEF694BE-6060-4607-94DF-FE6DACB4E764}"/>
          </ac:spMkLst>
        </pc:spChg>
        <pc:spChg chg="del">
          <ac:chgData name="Kian Eng Ong" userId="67bab4cc-56fa-41fc-a39e-b7a5ee70d93e" providerId="ADAL" clId="{DC910441-D6DE-4DE4-B00A-E1D2D45C90F0}" dt="2022-03-27T19:48:41.903" v="7176" actId="478"/>
          <ac:spMkLst>
            <pc:docMk/>
            <pc:sldMk cId="2964656613" sldId="268"/>
            <ac:spMk id="16" creationId="{7F39878E-804E-4803-B241-C3EA31672B54}"/>
          </ac:spMkLst>
        </pc:spChg>
        <pc:spChg chg="del">
          <ac:chgData name="Kian Eng Ong" userId="67bab4cc-56fa-41fc-a39e-b7a5ee70d93e" providerId="ADAL" clId="{DC910441-D6DE-4DE4-B00A-E1D2D45C90F0}" dt="2022-03-27T19:48:41.903" v="7176" actId="478"/>
          <ac:spMkLst>
            <pc:docMk/>
            <pc:sldMk cId="2964656613" sldId="268"/>
            <ac:spMk id="17" creationId="{D248CB92-C4A6-4970-9353-400044058AFD}"/>
          </ac:spMkLst>
        </pc:spChg>
        <pc:spChg chg="add mod">
          <ac:chgData name="Kian Eng Ong" userId="67bab4cc-56fa-41fc-a39e-b7a5ee70d93e" providerId="ADAL" clId="{DC910441-D6DE-4DE4-B00A-E1D2D45C90F0}" dt="2022-03-27T20:17:37.422" v="8239" actId="113"/>
          <ac:spMkLst>
            <pc:docMk/>
            <pc:sldMk cId="2964656613" sldId="268"/>
            <ac:spMk id="18" creationId="{48DD68F6-3BD2-4AE2-BBBC-33B47C9FFCA3}"/>
          </ac:spMkLst>
        </pc:spChg>
        <pc:spChg chg="mod">
          <ac:chgData name="Kian Eng Ong" userId="67bab4cc-56fa-41fc-a39e-b7a5ee70d93e" providerId="ADAL" clId="{DC910441-D6DE-4DE4-B00A-E1D2D45C90F0}" dt="2022-03-27T20:17:01.485" v="8225" actId="1076"/>
          <ac:spMkLst>
            <pc:docMk/>
            <pc:sldMk cId="2964656613" sldId="268"/>
            <ac:spMk id="20" creationId="{62FA30D9-C8D1-4CB1-A20B-917A86F2C86F}"/>
          </ac:spMkLst>
        </pc:spChg>
        <pc:spChg chg="add mod">
          <ac:chgData name="Kian Eng Ong" userId="67bab4cc-56fa-41fc-a39e-b7a5ee70d93e" providerId="ADAL" clId="{DC910441-D6DE-4DE4-B00A-E1D2D45C90F0}" dt="2022-03-27T20:17:39.653" v="8240" actId="113"/>
          <ac:spMkLst>
            <pc:docMk/>
            <pc:sldMk cId="2964656613" sldId="268"/>
            <ac:spMk id="21" creationId="{C33618CA-202E-4D84-9E2D-5CBE24EB7320}"/>
          </ac:spMkLst>
        </pc:spChg>
        <pc:spChg chg="add mod">
          <ac:chgData name="Kian Eng Ong" userId="67bab4cc-56fa-41fc-a39e-b7a5ee70d93e" providerId="ADAL" clId="{DC910441-D6DE-4DE4-B00A-E1D2D45C90F0}" dt="2022-03-27T20:13:49.753" v="8038" actId="1076"/>
          <ac:spMkLst>
            <pc:docMk/>
            <pc:sldMk cId="2964656613" sldId="268"/>
            <ac:spMk id="22" creationId="{85407325-807F-401B-917D-633DC895B0E1}"/>
          </ac:spMkLst>
        </pc:spChg>
        <pc:spChg chg="add del mod">
          <ac:chgData name="Kian Eng Ong" userId="67bab4cc-56fa-41fc-a39e-b7a5ee70d93e" providerId="ADAL" clId="{DC910441-D6DE-4DE4-B00A-E1D2D45C90F0}" dt="2022-03-27T20:09:08.115" v="7821" actId="478"/>
          <ac:spMkLst>
            <pc:docMk/>
            <pc:sldMk cId="2964656613" sldId="268"/>
            <ac:spMk id="26" creationId="{A7717193-A28E-4C26-A0B6-DB71AB3F3F74}"/>
          </ac:spMkLst>
        </pc:spChg>
        <pc:spChg chg="add mod">
          <ac:chgData name="Kian Eng Ong" userId="67bab4cc-56fa-41fc-a39e-b7a5ee70d93e" providerId="ADAL" clId="{DC910441-D6DE-4DE4-B00A-E1D2D45C90F0}" dt="2022-03-27T20:13:40.340" v="8035" actId="688"/>
          <ac:spMkLst>
            <pc:docMk/>
            <pc:sldMk cId="2964656613" sldId="268"/>
            <ac:spMk id="44" creationId="{6BB79E0A-B72B-44DC-93EC-9BF99049BBBD}"/>
          </ac:spMkLst>
        </pc:spChg>
        <pc:spChg chg="add mod">
          <ac:chgData name="Kian Eng Ong" userId="67bab4cc-56fa-41fc-a39e-b7a5ee70d93e" providerId="ADAL" clId="{DC910441-D6DE-4DE4-B00A-E1D2D45C90F0}" dt="2022-03-27T20:13:45.426" v="8037" actId="1076"/>
          <ac:spMkLst>
            <pc:docMk/>
            <pc:sldMk cId="2964656613" sldId="268"/>
            <ac:spMk id="45" creationId="{36DD31AD-A75D-4B81-BC53-DA7B5FA27600}"/>
          </ac:spMkLst>
        </pc:spChg>
        <pc:spChg chg="add mod">
          <ac:chgData name="Kian Eng Ong" userId="67bab4cc-56fa-41fc-a39e-b7a5ee70d93e" providerId="ADAL" clId="{DC910441-D6DE-4DE4-B00A-E1D2D45C90F0}" dt="2022-03-27T20:14:36.209" v="8182" actId="20577"/>
          <ac:spMkLst>
            <pc:docMk/>
            <pc:sldMk cId="2964656613" sldId="268"/>
            <ac:spMk id="46" creationId="{7C8C7189-B521-4CB5-8F2B-2F79F49743B8}"/>
          </ac:spMkLst>
        </pc:spChg>
        <pc:spChg chg="add mod">
          <ac:chgData name="Kian Eng Ong" userId="67bab4cc-56fa-41fc-a39e-b7a5ee70d93e" providerId="ADAL" clId="{DC910441-D6DE-4DE4-B00A-E1D2D45C90F0}" dt="2022-03-27T20:17:33.361" v="8238" actId="552"/>
          <ac:spMkLst>
            <pc:docMk/>
            <pc:sldMk cId="2964656613" sldId="268"/>
            <ac:spMk id="47" creationId="{9A58AD36-8E48-49BF-9C89-D07D8469E15A}"/>
          </ac:spMkLst>
        </pc:spChg>
        <pc:spChg chg="add mod">
          <ac:chgData name="Kian Eng Ong" userId="67bab4cc-56fa-41fc-a39e-b7a5ee70d93e" providerId="ADAL" clId="{DC910441-D6DE-4DE4-B00A-E1D2D45C90F0}" dt="2022-03-27T20:17:33.361" v="8238" actId="552"/>
          <ac:spMkLst>
            <pc:docMk/>
            <pc:sldMk cId="2964656613" sldId="268"/>
            <ac:spMk id="48" creationId="{CE234B12-4633-4960-B472-12160D72CC60}"/>
          </ac:spMkLst>
        </pc:spChg>
        <pc:spChg chg="add mod">
          <ac:chgData name="Kian Eng Ong" userId="67bab4cc-56fa-41fc-a39e-b7a5ee70d93e" providerId="ADAL" clId="{DC910441-D6DE-4DE4-B00A-E1D2D45C90F0}" dt="2022-03-27T20:17:21.738" v="8235" actId="1037"/>
          <ac:spMkLst>
            <pc:docMk/>
            <pc:sldMk cId="2964656613" sldId="268"/>
            <ac:spMk id="49" creationId="{2DEA547E-5987-4C2F-B7B7-08CC0FA79363}"/>
          </ac:spMkLst>
        </pc:spChg>
        <pc:spChg chg="add mod">
          <ac:chgData name="Kian Eng Ong" userId="67bab4cc-56fa-41fc-a39e-b7a5ee70d93e" providerId="ADAL" clId="{DC910441-D6DE-4DE4-B00A-E1D2D45C90F0}" dt="2022-03-27T20:17:26.333" v="8236" actId="1037"/>
          <ac:spMkLst>
            <pc:docMk/>
            <pc:sldMk cId="2964656613" sldId="268"/>
            <ac:spMk id="50" creationId="{0B1F0401-4ABE-4537-9E26-0A9346111B22}"/>
          </ac:spMkLst>
        </pc:spChg>
        <pc:spChg chg="add mod">
          <ac:chgData name="Kian Eng Ong" userId="67bab4cc-56fa-41fc-a39e-b7a5ee70d93e" providerId="ADAL" clId="{DC910441-D6DE-4DE4-B00A-E1D2D45C90F0}" dt="2022-03-27T20:17:15.735" v="8232" actId="554"/>
          <ac:spMkLst>
            <pc:docMk/>
            <pc:sldMk cId="2964656613" sldId="268"/>
            <ac:spMk id="51" creationId="{746AF0E0-9D34-41D1-9361-809753986BA8}"/>
          </ac:spMkLst>
        </pc:spChg>
        <pc:spChg chg="add mod">
          <ac:chgData name="Kian Eng Ong" userId="67bab4cc-56fa-41fc-a39e-b7a5ee70d93e" providerId="ADAL" clId="{DC910441-D6DE-4DE4-B00A-E1D2D45C90F0}" dt="2022-03-27T20:17:15.735" v="8232" actId="554"/>
          <ac:spMkLst>
            <pc:docMk/>
            <pc:sldMk cId="2964656613" sldId="268"/>
            <ac:spMk id="52" creationId="{161FCE32-462F-4D14-8865-323E50F3EA8A}"/>
          </ac:spMkLst>
        </pc:spChg>
        <pc:picChg chg="del mod">
          <ac:chgData name="Kian Eng Ong" userId="67bab4cc-56fa-41fc-a39e-b7a5ee70d93e" providerId="ADAL" clId="{DC910441-D6DE-4DE4-B00A-E1D2D45C90F0}" dt="2022-03-27T19:58:21.109" v="7693" actId="478"/>
          <ac:picMkLst>
            <pc:docMk/>
            <pc:sldMk cId="2964656613" sldId="268"/>
            <ac:picMk id="3" creationId="{45E1259B-02A9-4785-8483-A5E16AA15D7E}"/>
          </ac:picMkLst>
        </pc:picChg>
        <pc:picChg chg="del mod">
          <ac:chgData name="Kian Eng Ong" userId="67bab4cc-56fa-41fc-a39e-b7a5ee70d93e" providerId="ADAL" clId="{DC910441-D6DE-4DE4-B00A-E1D2D45C90F0}" dt="2022-03-27T20:00:22.241" v="7699" actId="478"/>
          <ac:picMkLst>
            <pc:docMk/>
            <pc:sldMk cId="2964656613" sldId="268"/>
            <ac:picMk id="5" creationId="{77E32080-E1E7-4922-85B5-D963D88DAEC1}"/>
          </ac:picMkLst>
        </pc:picChg>
        <pc:picChg chg="mod">
          <ac:chgData name="Kian Eng Ong" userId="67bab4cc-56fa-41fc-a39e-b7a5ee70d93e" providerId="ADAL" clId="{DC910441-D6DE-4DE4-B00A-E1D2D45C90F0}" dt="2022-03-27T20:02:27.094" v="7704" actId="1076"/>
          <ac:picMkLst>
            <pc:docMk/>
            <pc:sldMk cId="2964656613" sldId="268"/>
            <ac:picMk id="6" creationId="{B1D592B3-59F4-4BA6-9669-BF61525AE84E}"/>
          </ac:picMkLst>
        </pc:picChg>
        <pc:picChg chg="mod">
          <ac:chgData name="Kian Eng Ong" userId="67bab4cc-56fa-41fc-a39e-b7a5ee70d93e" providerId="ADAL" clId="{DC910441-D6DE-4DE4-B00A-E1D2D45C90F0}" dt="2022-03-27T20:06:11.894" v="7778" actId="1076"/>
          <ac:picMkLst>
            <pc:docMk/>
            <pc:sldMk cId="2964656613" sldId="268"/>
            <ac:picMk id="8" creationId="{347C99B8-B7E4-4563-B3E2-DE08366B4191}"/>
          </ac:picMkLst>
        </pc:picChg>
        <pc:picChg chg="add del mod">
          <ac:chgData name="Kian Eng Ong" userId="67bab4cc-56fa-41fc-a39e-b7a5ee70d93e" providerId="ADAL" clId="{DC910441-D6DE-4DE4-B00A-E1D2D45C90F0}" dt="2022-03-27T19:58:14.287" v="7689" actId="478"/>
          <ac:picMkLst>
            <pc:docMk/>
            <pc:sldMk cId="2964656613" sldId="268"/>
            <ac:picMk id="15" creationId="{3F4530CB-8250-4CAE-B2B5-E866263B35F3}"/>
          </ac:picMkLst>
        </pc:picChg>
        <pc:picChg chg="del">
          <ac:chgData name="Kian Eng Ong" userId="67bab4cc-56fa-41fc-a39e-b7a5ee70d93e" providerId="ADAL" clId="{DC910441-D6DE-4DE4-B00A-E1D2D45C90F0}" dt="2022-03-27T19:48:37.991" v="7175" actId="478"/>
          <ac:picMkLst>
            <pc:docMk/>
            <pc:sldMk cId="2964656613" sldId="268"/>
            <ac:picMk id="19" creationId="{E2001967-443A-4C6B-B25D-9D82A20319EB}"/>
          </ac:picMkLst>
        </pc:picChg>
        <pc:picChg chg="add del mod">
          <ac:chgData name="Kian Eng Ong" userId="67bab4cc-56fa-41fc-a39e-b7a5ee70d93e" providerId="ADAL" clId="{DC910441-D6DE-4DE4-B00A-E1D2D45C90F0}" dt="2022-03-27T19:57:16.049" v="7679" actId="478"/>
          <ac:picMkLst>
            <pc:docMk/>
            <pc:sldMk cId="2964656613" sldId="268"/>
            <ac:picMk id="1026" creationId="{0C73722C-65AA-4947-B23F-1372221DB928}"/>
          </ac:picMkLst>
        </pc:picChg>
        <pc:picChg chg="add del">
          <ac:chgData name="Kian Eng Ong" userId="67bab4cc-56fa-41fc-a39e-b7a5ee70d93e" providerId="ADAL" clId="{DC910441-D6DE-4DE4-B00A-E1D2D45C90F0}" dt="2022-03-27T19:57:56.971" v="7681"/>
          <ac:picMkLst>
            <pc:docMk/>
            <pc:sldMk cId="2964656613" sldId="268"/>
            <ac:picMk id="1028" creationId="{232131C3-8A6B-49B9-8FEA-7126D3C0F577}"/>
          </ac:picMkLst>
        </pc:picChg>
        <pc:picChg chg="add del">
          <ac:chgData name="Kian Eng Ong" userId="67bab4cc-56fa-41fc-a39e-b7a5ee70d93e" providerId="ADAL" clId="{DC910441-D6DE-4DE4-B00A-E1D2D45C90F0}" dt="2022-03-27T19:59:33.413" v="7695"/>
          <ac:picMkLst>
            <pc:docMk/>
            <pc:sldMk cId="2964656613" sldId="268"/>
            <ac:picMk id="1030" creationId="{3C1CAF0A-61E8-4783-8CFF-EF46F46A95F1}"/>
          </ac:picMkLst>
        </pc:picChg>
        <pc:picChg chg="add del">
          <ac:chgData name="Kian Eng Ong" userId="67bab4cc-56fa-41fc-a39e-b7a5ee70d93e" providerId="ADAL" clId="{DC910441-D6DE-4DE4-B00A-E1D2D45C90F0}" dt="2022-03-27T20:07:51.131" v="7782"/>
          <ac:picMkLst>
            <pc:docMk/>
            <pc:sldMk cId="2964656613" sldId="268"/>
            <ac:picMk id="1032" creationId="{D5B4F8B3-A0AB-444B-847B-52E80B2FE661}"/>
          </ac:picMkLst>
        </pc:picChg>
        <pc:cxnChg chg="add mod">
          <ac:chgData name="Kian Eng Ong" userId="67bab4cc-56fa-41fc-a39e-b7a5ee70d93e" providerId="ADAL" clId="{DC910441-D6DE-4DE4-B00A-E1D2D45C90F0}" dt="2022-04-06T18:02:42.502" v="8625" actId="1076"/>
          <ac:cxnSpMkLst>
            <pc:docMk/>
            <pc:sldMk cId="2964656613" sldId="268"/>
            <ac:cxnSpMk id="23" creationId="{C9A06AF6-2AA2-4CA9-A806-834A66F8258A}"/>
          </ac:cxnSpMkLst>
        </pc:cxnChg>
        <pc:cxnChg chg="add mod">
          <ac:chgData name="Kian Eng Ong" userId="67bab4cc-56fa-41fc-a39e-b7a5ee70d93e" providerId="ADAL" clId="{DC910441-D6DE-4DE4-B00A-E1D2D45C90F0}" dt="2022-03-27T20:09:29.223" v="7830" actId="1076"/>
          <ac:cxnSpMkLst>
            <pc:docMk/>
            <pc:sldMk cId="2964656613" sldId="268"/>
            <ac:cxnSpMk id="29" creationId="{86E6DE73-2535-4766-A4E0-CDF7D6A647A5}"/>
          </ac:cxnSpMkLst>
        </pc:cxnChg>
        <pc:cxnChg chg="add mod">
          <ac:chgData name="Kian Eng Ong" userId="67bab4cc-56fa-41fc-a39e-b7a5ee70d93e" providerId="ADAL" clId="{DC910441-D6DE-4DE4-B00A-E1D2D45C90F0}" dt="2022-03-27T20:09:55.364" v="7836" actId="14100"/>
          <ac:cxnSpMkLst>
            <pc:docMk/>
            <pc:sldMk cId="2964656613" sldId="268"/>
            <ac:cxnSpMk id="31" creationId="{0F8536DA-2BB6-46B1-8A4E-CA17F06A09F9}"/>
          </ac:cxnSpMkLst>
        </pc:cxnChg>
        <pc:cxnChg chg="add mod">
          <ac:chgData name="Kian Eng Ong" userId="67bab4cc-56fa-41fc-a39e-b7a5ee70d93e" providerId="ADAL" clId="{DC910441-D6DE-4DE4-B00A-E1D2D45C90F0}" dt="2022-03-27T20:10:24.846" v="7842" actId="14100"/>
          <ac:cxnSpMkLst>
            <pc:docMk/>
            <pc:sldMk cId="2964656613" sldId="268"/>
            <ac:cxnSpMk id="35" creationId="{90089E91-80FC-4621-9109-97D5C1399DF3}"/>
          </ac:cxnSpMkLst>
        </pc:cxnChg>
        <pc:cxnChg chg="add mod">
          <ac:chgData name="Kian Eng Ong" userId="67bab4cc-56fa-41fc-a39e-b7a5ee70d93e" providerId="ADAL" clId="{DC910441-D6DE-4DE4-B00A-E1D2D45C90F0}" dt="2022-03-27T20:10:39.808" v="7847" actId="14100"/>
          <ac:cxnSpMkLst>
            <pc:docMk/>
            <pc:sldMk cId="2964656613" sldId="268"/>
            <ac:cxnSpMk id="38" creationId="{2DDEB2E1-E16D-400F-BF69-E666A02CDBB5}"/>
          </ac:cxnSpMkLst>
        </pc:cxnChg>
        <pc:cxnChg chg="add mod">
          <ac:chgData name="Kian Eng Ong" userId="67bab4cc-56fa-41fc-a39e-b7a5ee70d93e" providerId="ADAL" clId="{DC910441-D6DE-4DE4-B00A-E1D2D45C90F0}" dt="2022-03-27T20:10:54.587" v="7853" actId="1076"/>
          <ac:cxnSpMkLst>
            <pc:docMk/>
            <pc:sldMk cId="2964656613" sldId="268"/>
            <ac:cxnSpMk id="41" creationId="{36B4FDFF-18BA-403F-B2AA-752675615C16}"/>
          </ac:cxnSpMkLst>
        </pc:cxnChg>
      </pc:sldChg>
      <pc:sldChg chg="delSp modSp new mod modNotesTx">
        <pc:chgData name="Kian Eng Ong" userId="67bab4cc-56fa-41fc-a39e-b7a5ee70d93e" providerId="ADAL" clId="{DC910441-D6DE-4DE4-B00A-E1D2D45C90F0}" dt="2022-03-27T20:08:23.940" v="7806" actId="1076"/>
        <pc:sldMkLst>
          <pc:docMk/>
          <pc:sldMk cId="2260251307" sldId="269"/>
        </pc:sldMkLst>
        <pc:spChg chg="mod">
          <ac:chgData name="Kian Eng Ong" userId="67bab4cc-56fa-41fc-a39e-b7a5ee70d93e" providerId="ADAL" clId="{DC910441-D6DE-4DE4-B00A-E1D2D45C90F0}" dt="2022-03-27T20:08:15.864" v="7803" actId="20577"/>
          <ac:spMkLst>
            <pc:docMk/>
            <pc:sldMk cId="2260251307" sldId="269"/>
            <ac:spMk id="2" creationId="{6FEA32B7-3670-4029-A65E-A52CD0624200}"/>
          </ac:spMkLst>
        </pc:spChg>
        <pc:spChg chg="del">
          <ac:chgData name="Kian Eng Ong" userId="67bab4cc-56fa-41fc-a39e-b7a5ee70d93e" providerId="ADAL" clId="{DC910441-D6DE-4DE4-B00A-E1D2D45C90F0}" dt="2022-03-27T20:08:21.562" v="7805" actId="478"/>
          <ac:spMkLst>
            <pc:docMk/>
            <pc:sldMk cId="2260251307" sldId="269"/>
            <ac:spMk id="3" creationId="{B4E945CD-5E69-475F-8106-E93A8E595D33}"/>
          </ac:spMkLst>
        </pc:spChg>
        <pc:picChg chg="mod">
          <ac:chgData name="Kian Eng Ong" userId="67bab4cc-56fa-41fc-a39e-b7a5ee70d93e" providerId="ADAL" clId="{DC910441-D6DE-4DE4-B00A-E1D2D45C90F0}" dt="2022-03-27T20:08:23.940" v="7806" actId="1076"/>
          <ac:picMkLst>
            <pc:docMk/>
            <pc:sldMk cId="2260251307" sldId="269"/>
            <ac:picMk id="4" creationId="{88B6D8C7-76EF-4C18-AE32-F7397A061E79}"/>
          </ac:picMkLst>
        </pc:picChg>
      </pc:sldChg>
      <pc:sldChg chg="addSp delSp modSp new mod delAnim modAnim">
        <pc:chgData name="Kian Eng Ong" userId="67bab4cc-56fa-41fc-a39e-b7a5ee70d93e" providerId="ADAL" clId="{DC910441-D6DE-4DE4-B00A-E1D2D45C90F0}" dt="2022-04-06T21:32:47.053" v="8937"/>
        <pc:sldMkLst>
          <pc:docMk/>
          <pc:sldMk cId="3136416052" sldId="270"/>
        </pc:sldMkLst>
        <pc:spChg chg="mod">
          <ac:chgData name="Kian Eng Ong" userId="67bab4cc-56fa-41fc-a39e-b7a5ee70d93e" providerId="ADAL" clId="{DC910441-D6DE-4DE4-B00A-E1D2D45C90F0}" dt="2022-04-06T18:14:17.327" v="8876" actId="20577"/>
          <ac:spMkLst>
            <pc:docMk/>
            <pc:sldMk cId="3136416052" sldId="270"/>
            <ac:spMk id="2" creationId="{D4886C9A-10C2-4509-A250-2FFEEC342346}"/>
          </ac:spMkLst>
        </pc:spChg>
        <pc:spChg chg="del">
          <ac:chgData name="Kian Eng Ong" userId="67bab4cc-56fa-41fc-a39e-b7a5ee70d93e" providerId="ADAL" clId="{DC910441-D6DE-4DE4-B00A-E1D2D45C90F0}" dt="2022-04-06T21:07:27.771" v="8877"/>
          <ac:spMkLst>
            <pc:docMk/>
            <pc:sldMk cId="3136416052" sldId="270"/>
            <ac:spMk id="3" creationId="{64F6BA35-5231-4F29-8F94-57D5480E6DFC}"/>
          </ac:spMkLst>
        </pc:spChg>
        <pc:spChg chg="add mod">
          <ac:chgData name="Kian Eng Ong" userId="67bab4cc-56fa-41fc-a39e-b7a5ee70d93e" providerId="ADAL" clId="{DC910441-D6DE-4DE4-B00A-E1D2D45C90F0}" dt="2022-04-06T12:49:03.685" v="8454" actId="20577"/>
          <ac:spMkLst>
            <pc:docMk/>
            <pc:sldMk cId="3136416052" sldId="270"/>
            <ac:spMk id="5" creationId="{6735BA75-AFCF-4EFD-8848-26D1B438AAE9}"/>
          </ac:spMkLst>
        </pc:spChg>
        <pc:spChg chg="add mod">
          <ac:chgData name="Kian Eng Ong" userId="67bab4cc-56fa-41fc-a39e-b7a5ee70d93e" providerId="ADAL" clId="{DC910441-D6DE-4DE4-B00A-E1D2D45C90F0}" dt="2022-04-06T21:32:21.706" v="8924" actId="404"/>
          <ac:spMkLst>
            <pc:docMk/>
            <pc:sldMk cId="3136416052" sldId="270"/>
            <ac:spMk id="8" creationId="{BF891938-4647-4475-A745-4C90A74B9418}"/>
          </ac:spMkLst>
        </pc:spChg>
        <pc:spChg chg="add mod">
          <ac:chgData name="Kian Eng Ong" userId="67bab4cc-56fa-41fc-a39e-b7a5ee70d93e" providerId="ADAL" clId="{DC910441-D6DE-4DE4-B00A-E1D2D45C90F0}" dt="2022-04-06T21:32:14.948" v="8921" actId="1076"/>
          <ac:spMkLst>
            <pc:docMk/>
            <pc:sldMk cId="3136416052" sldId="270"/>
            <ac:spMk id="14" creationId="{6BCBA679-9FBB-443F-9B61-51053AFB493F}"/>
          </ac:spMkLst>
        </pc:spChg>
        <pc:picChg chg="add del mod">
          <ac:chgData name="Kian Eng Ong" userId="67bab4cc-56fa-41fc-a39e-b7a5ee70d93e" providerId="ADAL" clId="{DC910441-D6DE-4DE4-B00A-E1D2D45C90F0}" dt="2022-04-06T21:07:38.084" v="8878" actId="21"/>
          <ac:picMkLst>
            <pc:docMk/>
            <pc:sldMk cId="3136416052" sldId="270"/>
            <ac:picMk id="6" creationId="{5D1D07FB-AD8A-4475-ADA5-5950073808BC}"/>
          </ac:picMkLst>
        </pc:picChg>
        <pc:picChg chg="add del mod">
          <ac:chgData name="Kian Eng Ong" userId="67bab4cc-56fa-41fc-a39e-b7a5ee70d93e" providerId="ADAL" clId="{DC910441-D6DE-4DE4-B00A-E1D2D45C90F0}" dt="2022-04-06T21:28:41.531" v="8890" actId="478"/>
          <ac:picMkLst>
            <pc:docMk/>
            <pc:sldMk cId="3136416052" sldId="270"/>
            <ac:picMk id="9" creationId="{C2DC6094-1EC6-4E54-A48E-B93F509D0B9D}"/>
          </ac:picMkLst>
        </pc:picChg>
        <pc:picChg chg="add del mod">
          <ac:chgData name="Kian Eng Ong" userId="67bab4cc-56fa-41fc-a39e-b7a5ee70d93e" providerId="ADAL" clId="{DC910441-D6DE-4DE4-B00A-E1D2D45C90F0}" dt="2022-04-06T21:29:12.005" v="8892" actId="478"/>
          <ac:picMkLst>
            <pc:docMk/>
            <pc:sldMk cId="3136416052" sldId="270"/>
            <ac:picMk id="10" creationId="{B11D3CD1-D295-4893-93F1-A587F8C94B2D}"/>
          </ac:picMkLst>
        </pc:picChg>
        <pc:picChg chg="add mod">
          <ac:chgData name="Kian Eng Ong" userId="67bab4cc-56fa-41fc-a39e-b7a5ee70d93e" providerId="ADAL" clId="{DC910441-D6DE-4DE4-B00A-E1D2D45C90F0}" dt="2022-04-06T21:32:42.083" v="8935" actId="1076"/>
          <ac:picMkLst>
            <pc:docMk/>
            <pc:sldMk cId="3136416052" sldId="270"/>
            <ac:picMk id="11" creationId="{EA57603C-8769-40D0-82C9-F333C85CC489}"/>
          </ac:picMkLst>
        </pc:picChg>
        <pc:picChg chg="add mod">
          <ac:chgData name="Kian Eng Ong" userId="67bab4cc-56fa-41fc-a39e-b7a5ee70d93e" providerId="ADAL" clId="{DC910441-D6DE-4DE4-B00A-E1D2D45C90F0}" dt="2022-04-06T21:32:16.445" v="8922" actId="1076"/>
          <ac:picMkLst>
            <pc:docMk/>
            <pc:sldMk cId="3136416052" sldId="270"/>
            <ac:picMk id="12" creationId="{8D841703-53DF-46BD-814F-869D645EC411}"/>
          </ac:picMkLst>
        </pc:picChg>
        <pc:picChg chg="add del mod">
          <ac:chgData name="Kian Eng Ong" userId="67bab4cc-56fa-41fc-a39e-b7a5ee70d93e" providerId="ADAL" clId="{DC910441-D6DE-4DE4-B00A-E1D2D45C90F0}" dt="2022-04-06T21:31:18.080" v="8915" actId="478"/>
          <ac:picMkLst>
            <pc:docMk/>
            <pc:sldMk cId="3136416052" sldId="270"/>
            <ac:picMk id="15" creationId="{1629CF97-CA04-4EEB-BDAF-2818952B89F2}"/>
          </ac:picMkLst>
        </pc:picChg>
        <pc:picChg chg="add mod">
          <ac:chgData name="Kian Eng Ong" userId="67bab4cc-56fa-41fc-a39e-b7a5ee70d93e" providerId="ADAL" clId="{DC910441-D6DE-4DE4-B00A-E1D2D45C90F0}" dt="2022-04-06T21:32:43.639" v="8936" actId="1076"/>
          <ac:picMkLst>
            <pc:docMk/>
            <pc:sldMk cId="3136416052" sldId="270"/>
            <ac:picMk id="16" creationId="{2A596125-2303-400E-8B11-0465A603FC66}"/>
          </ac:picMkLst>
        </pc:picChg>
        <pc:cxnChg chg="add mod">
          <ac:chgData name="Kian Eng Ong" userId="67bab4cc-56fa-41fc-a39e-b7a5ee70d93e" providerId="ADAL" clId="{DC910441-D6DE-4DE4-B00A-E1D2D45C90F0}" dt="2022-04-06T21:32:12.662" v="8920" actId="14100"/>
          <ac:cxnSpMkLst>
            <pc:docMk/>
            <pc:sldMk cId="3136416052" sldId="270"/>
            <ac:cxnSpMk id="13" creationId="{6CE245DE-0065-45E7-90EB-F0CFF7BCAAAA}"/>
          </ac:cxnSpMkLst>
        </pc:cxnChg>
      </pc:sldChg>
      <pc:sldChg chg="addSp delSp modSp new mod ord delAnim modAnim">
        <pc:chgData name="Kian Eng Ong" userId="67bab4cc-56fa-41fc-a39e-b7a5ee70d93e" providerId="ADAL" clId="{DC910441-D6DE-4DE4-B00A-E1D2D45C90F0}" dt="2022-04-06T21:30:12.334" v="8906" actId="1076"/>
        <pc:sldMkLst>
          <pc:docMk/>
          <pc:sldMk cId="1221962403" sldId="271"/>
        </pc:sldMkLst>
        <pc:spChg chg="mod">
          <ac:chgData name="Kian Eng Ong" userId="67bab4cc-56fa-41fc-a39e-b7a5ee70d93e" providerId="ADAL" clId="{DC910441-D6DE-4DE4-B00A-E1D2D45C90F0}" dt="2022-04-06T13:03:52.685" v="8490" actId="20577"/>
          <ac:spMkLst>
            <pc:docMk/>
            <pc:sldMk cId="1221962403" sldId="271"/>
            <ac:spMk id="2" creationId="{02703925-FC43-40E9-A18C-D9044F994BE7}"/>
          </ac:spMkLst>
        </pc:spChg>
        <pc:spChg chg="del">
          <ac:chgData name="Kian Eng Ong" userId="67bab4cc-56fa-41fc-a39e-b7a5ee70d93e" providerId="ADAL" clId="{DC910441-D6DE-4DE4-B00A-E1D2D45C90F0}" dt="2022-04-06T13:03:48.931" v="8482"/>
          <ac:spMkLst>
            <pc:docMk/>
            <pc:sldMk cId="1221962403" sldId="271"/>
            <ac:spMk id="3" creationId="{3A9174BE-7903-45C7-8CB7-3A6444674EAF}"/>
          </ac:spMkLst>
        </pc:spChg>
        <pc:spChg chg="add del mod">
          <ac:chgData name="Kian Eng Ong" userId="67bab4cc-56fa-41fc-a39e-b7a5ee70d93e" providerId="ADAL" clId="{DC910441-D6DE-4DE4-B00A-E1D2D45C90F0}" dt="2022-04-06T21:07:45.480" v="8882" actId="478"/>
          <ac:spMkLst>
            <pc:docMk/>
            <pc:sldMk cId="1221962403" sldId="271"/>
            <ac:spMk id="6" creationId="{74A5D4B9-F846-410E-AA09-C336B56A4239}"/>
          </ac:spMkLst>
        </pc:spChg>
        <pc:picChg chg="add del mod modCrop">
          <ac:chgData name="Kian Eng Ong" userId="67bab4cc-56fa-41fc-a39e-b7a5ee70d93e" providerId="ADAL" clId="{DC910441-D6DE-4DE4-B00A-E1D2D45C90F0}" dt="2022-04-06T21:07:40.855" v="8879" actId="478"/>
          <ac:picMkLst>
            <pc:docMk/>
            <pc:sldMk cId="1221962403" sldId="271"/>
            <ac:picMk id="4" creationId="{E2D23B73-0A80-4FCC-842B-EA8F30AF3FB8}"/>
          </ac:picMkLst>
        </pc:picChg>
        <pc:picChg chg="add mod">
          <ac:chgData name="Kian Eng Ong" userId="67bab4cc-56fa-41fc-a39e-b7a5ee70d93e" providerId="ADAL" clId="{DC910441-D6DE-4DE4-B00A-E1D2D45C90F0}" dt="2022-04-06T21:30:12.334" v="8906" actId="1076"/>
          <ac:picMkLst>
            <pc:docMk/>
            <pc:sldMk cId="1221962403" sldId="271"/>
            <ac:picMk id="7" creationId="{E6DF95D0-0DE2-4E0D-B24F-9D52682CBEEA}"/>
          </ac:picMkLst>
        </pc:picChg>
      </pc:sldChg>
      <pc:sldChg chg="addSp delSp modSp new mod ord chgLayout">
        <pc:chgData name="Kian Eng Ong" userId="67bab4cc-56fa-41fc-a39e-b7a5ee70d93e" providerId="ADAL" clId="{DC910441-D6DE-4DE4-B00A-E1D2D45C90F0}" dt="2022-04-06T21:30:23.719" v="8908"/>
        <pc:sldMkLst>
          <pc:docMk/>
          <pc:sldMk cId="1594490335" sldId="272"/>
        </pc:sldMkLst>
        <pc:spChg chg="mod ord">
          <ac:chgData name="Kian Eng Ong" userId="67bab4cc-56fa-41fc-a39e-b7a5ee70d93e" providerId="ADAL" clId="{DC910441-D6DE-4DE4-B00A-E1D2D45C90F0}" dt="2022-04-06T18:06:55.960" v="8729" actId="700"/>
          <ac:spMkLst>
            <pc:docMk/>
            <pc:sldMk cId="1594490335" sldId="272"/>
            <ac:spMk id="2" creationId="{DA67286A-1892-4279-A166-AAB08E44F550}"/>
          </ac:spMkLst>
        </pc:spChg>
        <pc:spChg chg="del">
          <ac:chgData name="Kian Eng Ong" userId="67bab4cc-56fa-41fc-a39e-b7a5ee70d93e" providerId="ADAL" clId="{DC910441-D6DE-4DE4-B00A-E1D2D45C90F0}" dt="2022-04-06T17:46:07.112" v="8542" actId="478"/>
          <ac:spMkLst>
            <pc:docMk/>
            <pc:sldMk cId="1594490335" sldId="272"/>
            <ac:spMk id="3" creationId="{CD0F8C65-5237-453C-9C2C-229485D30B5D}"/>
          </ac:spMkLst>
        </pc:spChg>
        <pc:spChg chg="add mod">
          <ac:chgData name="Kian Eng Ong" userId="67bab4cc-56fa-41fc-a39e-b7a5ee70d93e" providerId="ADAL" clId="{DC910441-D6DE-4DE4-B00A-E1D2D45C90F0}" dt="2022-04-06T18:12:49.489" v="8837" actId="1076"/>
          <ac:spMkLst>
            <pc:docMk/>
            <pc:sldMk cId="1594490335" sldId="272"/>
            <ac:spMk id="11" creationId="{B8EAC1BF-E545-49B3-B1FA-404745B48E1B}"/>
          </ac:spMkLst>
        </pc:spChg>
        <pc:spChg chg="add mod">
          <ac:chgData name="Kian Eng Ong" userId="67bab4cc-56fa-41fc-a39e-b7a5ee70d93e" providerId="ADAL" clId="{DC910441-D6DE-4DE4-B00A-E1D2D45C90F0}" dt="2022-04-06T18:07:28.584" v="8739" actId="1076"/>
          <ac:spMkLst>
            <pc:docMk/>
            <pc:sldMk cId="1594490335" sldId="272"/>
            <ac:spMk id="12" creationId="{A8F60042-6305-49EA-BC46-34459981C1B1}"/>
          </ac:spMkLst>
        </pc:spChg>
        <pc:spChg chg="add mod">
          <ac:chgData name="Kian Eng Ong" userId="67bab4cc-56fa-41fc-a39e-b7a5ee70d93e" providerId="ADAL" clId="{DC910441-D6DE-4DE4-B00A-E1D2D45C90F0}" dt="2022-04-06T18:07:28.584" v="8739" actId="1076"/>
          <ac:spMkLst>
            <pc:docMk/>
            <pc:sldMk cId="1594490335" sldId="272"/>
            <ac:spMk id="13" creationId="{2D0FDBBD-27D9-4DEE-818D-8EE4717FB6F9}"/>
          </ac:spMkLst>
        </pc:spChg>
        <pc:spChg chg="add del mod">
          <ac:chgData name="Kian Eng Ong" userId="67bab4cc-56fa-41fc-a39e-b7a5ee70d93e" providerId="ADAL" clId="{DC910441-D6DE-4DE4-B00A-E1D2D45C90F0}" dt="2022-04-06T18:06:59.079" v="8731" actId="478"/>
          <ac:spMkLst>
            <pc:docMk/>
            <pc:sldMk cId="1594490335" sldId="272"/>
            <ac:spMk id="49" creationId="{8B8EB957-D3AB-4F04-9CC2-D6B2D978810D}"/>
          </ac:spMkLst>
        </pc:spChg>
        <pc:spChg chg="add del mod ord">
          <ac:chgData name="Kian Eng Ong" userId="67bab4cc-56fa-41fc-a39e-b7a5ee70d93e" providerId="ADAL" clId="{DC910441-D6DE-4DE4-B00A-E1D2D45C90F0}" dt="2022-04-06T18:08:31.959" v="8766" actId="478"/>
          <ac:spMkLst>
            <pc:docMk/>
            <pc:sldMk cId="1594490335" sldId="272"/>
            <ac:spMk id="50" creationId="{86CA8616-8C33-4D04-90FC-F0794E94A8ED}"/>
          </ac:spMkLst>
        </pc:spChg>
        <pc:spChg chg="add mod">
          <ac:chgData name="Kian Eng Ong" userId="67bab4cc-56fa-41fc-a39e-b7a5ee70d93e" providerId="ADAL" clId="{DC910441-D6DE-4DE4-B00A-E1D2D45C90F0}" dt="2022-04-06T18:08:51.343" v="8782" actId="1076"/>
          <ac:spMkLst>
            <pc:docMk/>
            <pc:sldMk cId="1594490335" sldId="272"/>
            <ac:spMk id="56" creationId="{A6D66D09-C6B7-4930-AD19-D25BF2F7581C}"/>
          </ac:spMkLst>
        </pc:spChg>
        <pc:spChg chg="add mod">
          <ac:chgData name="Kian Eng Ong" userId="67bab4cc-56fa-41fc-a39e-b7a5ee70d93e" providerId="ADAL" clId="{DC910441-D6DE-4DE4-B00A-E1D2D45C90F0}" dt="2022-04-06T18:08:48.331" v="8780" actId="1076"/>
          <ac:spMkLst>
            <pc:docMk/>
            <pc:sldMk cId="1594490335" sldId="272"/>
            <ac:spMk id="57" creationId="{D127DD34-DCC8-4270-A3E7-74C27901D992}"/>
          </ac:spMkLst>
        </pc:spChg>
        <pc:spChg chg="add mod">
          <ac:chgData name="Kian Eng Ong" userId="67bab4cc-56fa-41fc-a39e-b7a5ee70d93e" providerId="ADAL" clId="{DC910441-D6DE-4DE4-B00A-E1D2D45C90F0}" dt="2022-04-06T18:12:31.816" v="8827" actId="164"/>
          <ac:spMkLst>
            <pc:docMk/>
            <pc:sldMk cId="1594490335" sldId="272"/>
            <ac:spMk id="60" creationId="{75ABEAC3-8498-4FA1-8E52-1C63F73B3BDF}"/>
          </ac:spMkLst>
        </pc:spChg>
        <pc:spChg chg="add mod">
          <ac:chgData name="Kian Eng Ong" userId="67bab4cc-56fa-41fc-a39e-b7a5ee70d93e" providerId="ADAL" clId="{DC910441-D6DE-4DE4-B00A-E1D2D45C90F0}" dt="2022-04-06T18:12:31.816" v="8827" actId="164"/>
          <ac:spMkLst>
            <pc:docMk/>
            <pc:sldMk cId="1594490335" sldId="272"/>
            <ac:spMk id="61" creationId="{59120C72-D92C-45C8-B3FF-C821A12E569E}"/>
          </ac:spMkLst>
        </pc:spChg>
        <pc:spChg chg="add mod">
          <ac:chgData name="Kian Eng Ong" userId="67bab4cc-56fa-41fc-a39e-b7a5ee70d93e" providerId="ADAL" clId="{DC910441-D6DE-4DE4-B00A-E1D2D45C90F0}" dt="2022-04-06T18:12:31.816" v="8827" actId="164"/>
          <ac:spMkLst>
            <pc:docMk/>
            <pc:sldMk cId="1594490335" sldId="272"/>
            <ac:spMk id="62" creationId="{FD6DCB8D-73D8-42B2-931D-F17EED5E6C84}"/>
          </ac:spMkLst>
        </pc:spChg>
        <pc:spChg chg="add mod">
          <ac:chgData name="Kian Eng Ong" userId="67bab4cc-56fa-41fc-a39e-b7a5ee70d93e" providerId="ADAL" clId="{DC910441-D6DE-4DE4-B00A-E1D2D45C90F0}" dt="2022-04-06T18:12:31.816" v="8827" actId="164"/>
          <ac:spMkLst>
            <pc:docMk/>
            <pc:sldMk cId="1594490335" sldId="272"/>
            <ac:spMk id="63" creationId="{3D2123FC-68C0-46F2-B414-8B0C0224AA1F}"/>
          </ac:spMkLst>
        </pc:spChg>
        <pc:spChg chg="add mod">
          <ac:chgData name="Kian Eng Ong" userId="67bab4cc-56fa-41fc-a39e-b7a5ee70d93e" providerId="ADAL" clId="{DC910441-D6DE-4DE4-B00A-E1D2D45C90F0}" dt="2022-04-06T18:12:31.816" v="8827" actId="164"/>
          <ac:spMkLst>
            <pc:docMk/>
            <pc:sldMk cId="1594490335" sldId="272"/>
            <ac:spMk id="64" creationId="{705C794E-D9C8-45FB-9C15-7A23A5A5ED6A}"/>
          </ac:spMkLst>
        </pc:spChg>
        <pc:spChg chg="add mod">
          <ac:chgData name="Kian Eng Ong" userId="67bab4cc-56fa-41fc-a39e-b7a5ee70d93e" providerId="ADAL" clId="{DC910441-D6DE-4DE4-B00A-E1D2D45C90F0}" dt="2022-04-06T18:12:31.816" v="8827" actId="164"/>
          <ac:spMkLst>
            <pc:docMk/>
            <pc:sldMk cId="1594490335" sldId="272"/>
            <ac:spMk id="65" creationId="{5BC64C29-C971-45C5-91B0-7589B9966442}"/>
          </ac:spMkLst>
        </pc:spChg>
        <pc:spChg chg="add del mod">
          <ac:chgData name="Kian Eng Ong" userId="67bab4cc-56fa-41fc-a39e-b7a5ee70d93e" providerId="ADAL" clId="{DC910441-D6DE-4DE4-B00A-E1D2D45C90F0}" dt="2022-04-06T18:13:10.649" v="8841" actId="478"/>
          <ac:spMkLst>
            <pc:docMk/>
            <pc:sldMk cId="1594490335" sldId="272"/>
            <ac:spMk id="70" creationId="{5B9B8AF4-2D9E-4249-AEAE-1FD02F7389BE}"/>
          </ac:spMkLst>
        </pc:spChg>
        <pc:spChg chg="add mod">
          <ac:chgData name="Kian Eng Ong" userId="67bab4cc-56fa-41fc-a39e-b7a5ee70d93e" providerId="ADAL" clId="{DC910441-D6DE-4DE4-B00A-E1D2D45C90F0}" dt="2022-04-06T18:13:42.727" v="8868" actId="1076"/>
          <ac:spMkLst>
            <pc:docMk/>
            <pc:sldMk cId="1594490335" sldId="272"/>
            <ac:spMk id="71" creationId="{63C84CC2-676D-44CC-ACC7-C9A26CCDF30E}"/>
          </ac:spMkLst>
        </pc:spChg>
        <pc:grpChg chg="add mod">
          <ac:chgData name="Kian Eng Ong" userId="67bab4cc-56fa-41fc-a39e-b7a5ee70d93e" providerId="ADAL" clId="{DC910441-D6DE-4DE4-B00A-E1D2D45C90F0}" dt="2022-04-06T18:12:39.755" v="8831" actId="1076"/>
          <ac:grpSpMkLst>
            <pc:docMk/>
            <pc:sldMk cId="1594490335" sldId="272"/>
            <ac:grpSpMk id="59" creationId="{0F1D1D0F-6926-4247-8D4D-7DC41513148E}"/>
          </ac:grpSpMkLst>
        </pc:grpChg>
        <pc:picChg chg="add del mod">
          <ac:chgData name="Kian Eng Ong" userId="67bab4cc-56fa-41fc-a39e-b7a5ee70d93e" providerId="ADAL" clId="{DC910441-D6DE-4DE4-B00A-E1D2D45C90F0}" dt="2022-04-06T17:54:41.568" v="8557" actId="478"/>
          <ac:picMkLst>
            <pc:docMk/>
            <pc:sldMk cId="1594490335" sldId="272"/>
            <ac:picMk id="4" creationId="{A0893FFB-AE19-42E3-B1BF-B2A9F3A33364}"/>
          </ac:picMkLst>
        </pc:picChg>
        <pc:picChg chg="add del mod">
          <ac:chgData name="Kian Eng Ong" userId="67bab4cc-56fa-41fc-a39e-b7a5ee70d93e" providerId="ADAL" clId="{DC910441-D6DE-4DE4-B00A-E1D2D45C90F0}" dt="2022-04-06T17:46:39.101" v="8547" actId="478"/>
          <ac:picMkLst>
            <pc:docMk/>
            <pc:sldMk cId="1594490335" sldId="272"/>
            <ac:picMk id="5" creationId="{F16715DB-BAEC-4100-A4B9-17164D64CC00}"/>
          </ac:picMkLst>
        </pc:picChg>
        <pc:picChg chg="add mod">
          <ac:chgData name="Kian Eng Ong" userId="67bab4cc-56fa-41fc-a39e-b7a5ee70d93e" providerId="ADAL" clId="{DC910441-D6DE-4DE4-B00A-E1D2D45C90F0}" dt="2022-04-06T18:13:25.331" v="8847" actId="1076"/>
          <ac:picMkLst>
            <pc:docMk/>
            <pc:sldMk cId="1594490335" sldId="272"/>
            <ac:picMk id="6" creationId="{F3E50E63-F8EA-4B41-B895-CF7E223F9A79}"/>
          </ac:picMkLst>
        </pc:picChg>
        <pc:picChg chg="add mod modCrop">
          <ac:chgData name="Kian Eng Ong" userId="67bab4cc-56fa-41fc-a39e-b7a5ee70d93e" providerId="ADAL" clId="{DC910441-D6DE-4DE4-B00A-E1D2D45C90F0}" dt="2022-04-06T18:07:28.584" v="8739" actId="1076"/>
          <ac:picMkLst>
            <pc:docMk/>
            <pc:sldMk cId="1594490335" sldId="272"/>
            <ac:picMk id="7" creationId="{92DA682E-99D4-4A3E-9683-C6424C549D4C}"/>
          </ac:picMkLst>
        </pc:picChg>
        <pc:picChg chg="del mod">
          <ac:chgData name="Kian Eng Ong" userId="67bab4cc-56fa-41fc-a39e-b7a5ee70d93e" providerId="ADAL" clId="{DC910441-D6DE-4DE4-B00A-E1D2D45C90F0}" dt="2022-04-06T17:54:49.837" v="8559" actId="478"/>
          <ac:picMkLst>
            <pc:docMk/>
            <pc:sldMk cId="1594490335" sldId="272"/>
            <ac:picMk id="8" creationId="{1F1D3155-5861-4086-A7F8-4E6825C5AFC8}"/>
          </ac:picMkLst>
        </pc:picChg>
        <pc:picChg chg="mod">
          <ac:chgData name="Kian Eng Ong" userId="67bab4cc-56fa-41fc-a39e-b7a5ee70d93e" providerId="ADAL" clId="{DC910441-D6DE-4DE4-B00A-E1D2D45C90F0}" dt="2022-04-06T18:12:53.296" v="8838" actId="1076"/>
          <ac:picMkLst>
            <pc:docMk/>
            <pc:sldMk cId="1594490335" sldId="272"/>
            <ac:picMk id="9" creationId="{B601C00F-FFB9-4F8C-8AEC-97A025B66DB4}"/>
          </ac:picMkLst>
        </pc:picChg>
        <pc:picChg chg="mod">
          <ac:chgData name="Kian Eng Ong" userId="67bab4cc-56fa-41fc-a39e-b7a5ee70d93e" providerId="ADAL" clId="{DC910441-D6DE-4DE4-B00A-E1D2D45C90F0}" dt="2022-04-06T18:08:06.924" v="8750" actId="196"/>
          <ac:picMkLst>
            <pc:docMk/>
            <pc:sldMk cId="1594490335" sldId="272"/>
            <ac:picMk id="10" creationId="{A5490A5A-358F-4D5C-B89A-06AD920BED5A}"/>
          </ac:picMkLst>
        </pc:picChg>
        <pc:picChg chg="add mod modCrop">
          <ac:chgData name="Kian Eng Ong" userId="67bab4cc-56fa-41fc-a39e-b7a5ee70d93e" providerId="ADAL" clId="{DC910441-D6DE-4DE4-B00A-E1D2D45C90F0}" dt="2022-04-06T18:00:49.732" v="8599" actId="1076"/>
          <ac:picMkLst>
            <pc:docMk/>
            <pc:sldMk cId="1594490335" sldId="272"/>
            <ac:picMk id="22" creationId="{47746853-C6EE-4C12-B92B-33BA8C9BCD7E}"/>
          </ac:picMkLst>
        </pc:picChg>
        <pc:picChg chg="add del mod">
          <ac:chgData name="Kian Eng Ong" userId="67bab4cc-56fa-41fc-a39e-b7a5ee70d93e" providerId="ADAL" clId="{DC910441-D6DE-4DE4-B00A-E1D2D45C90F0}" dt="2022-04-06T18:04:13.978" v="8640" actId="478"/>
          <ac:picMkLst>
            <pc:docMk/>
            <pc:sldMk cId="1594490335" sldId="272"/>
            <ac:picMk id="29" creationId="{7B4375B1-D03C-49B7-8837-BA06B025F48C}"/>
          </ac:picMkLst>
        </pc:picChg>
        <pc:picChg chg="add mod">
          <ac:chgData name="Kian Eng Ong" userId="67bab4cc-56fa-41fc-a39e-b7a5ee70d93e" providerId="ADAL" clId="{DC910441-D6DE-4DE4-B00A-E1D2D45C90F0}" dt="2022-04-06T18:13:21.135" v="8844" actId="1076"/>
          <ac:picMkLst>
            <pc:docMk/>
            <pc:sldMk cId="1594490335" sldId="272"/>
            <ac:picMk id="51" creationId="{13F11D37-D220-4637-8875-FF2425F3E1B7}"/>
          </ac:picMkLst>
        </pc:picChg>
        <pc:picChg chg="mod ord">
          <ac:chgData name="Kian Eng Ong" userId="67bab4cc-56fa-41fc-a39e-b7a5ee70d93e" providerId="ADAL" clId="{DC910441-D6DE-4DE4-B00A-E1D2D45C90F0}" dt="2022-04-06T18:12:31.816" v="8827" actId="164"/>
          <ac:picMkLst>
            <pc:docMk/>
            <pc:sldMk cId="1594490335" sldId="272"/>
            <ac:picMk id="58" creationId="{93733DD6-12A2-4497-8AA5-0B057463CA6A}"/>
          </ac:picMkLst>
        </pc:picChg>
        <pc:picChg chg="add del">
          <ac:chgData name="Kian Eng Ong" userId="67bab4cc-56fa-41fc-a39e-b7a5ee70d93e" providerId="ADAL" clId="{DC910441-D6DE-4DE4-B00A-E1D2D45C90F0}" dt="2022-04-06T18:10:06.080" v="8784"/>
          <ac:picMkLst>
            <pc:docMk/>
            <pc:sldMk cId="1594490335" sldId="272"/>
            <ac:picMk id="1026" creationId="{2825BB91-9EEC-4487-859C-5F3A8AEE3BFA}"/>
          </ac:picMkLst>
        </pc:picChg>
        <pc:cxnChg chg="add del mod">
          <ac:chgData name="Kian Eng Ong" userId="67bab4cc-56fa-41fc-a39e-b7a5ee70d93e" providerId="ADAL" clId="{DC910441-D6DE-4DE4-B00A-E1D2D45C90F0}" dt="2022-04-06T18:12:33.284" v="8828" actId="21"/>
          <ac:cxnSpMkLst>
            <pc:docMk/>
            <pc:sldMk cId="1594490335" sldId="272"/>
            <ac:cxnSpMk id="14" creationId="{4D552FB5-792A-4828-B882-366E4D0DEC80}"/>
          </ac:cxnSpMkLst>
        </pc:cxnChg>
        <pc:cxnChg chg="add mod">
          <ac:chgData name="Kian Eng Ong" userId="67bab4cc-56fa-41fc-a39e-b7a5ee70d93e" providerId="ADAL" clId="{DC910441-D6DE-4DE4-B00A-E1D2D45C90F0}" dt="2022-04-06T18:12:31.816" v="8827" actId="164"/>
          <ac:cxnSpMkLst>
            <pc:docMk/>
            <pc:sldMk cId="1594490335" sldId="272"/>
            <ac:cxnSpMk id="17" creationId="{983F9F6F-5A3A-4CE4-9ABD-49A42F029843}"/>
          </ac:cxnSpMkLst>
        </pc:cxnChg>
        <pc:cxnChg chg="add del mod">
          <ac:chgData name="Kian Eng Ong" userId="67bab4cc-56fa-41fc-a39e-b7a5ee70d93e" providerId="ADAL" clId="{DC910441-D6DE-4DE4-B00A-E1D2D45C90F0}" dt="2022-04-06T18:12:41.158" v="8832" actId="21"/>
          <ac:cxnSpMkLst>
            <pc:docMk/>
            <pc:sldMk cId="1594490335" sldId="272"/>
            <ac:cxnSpMk id="23" creationId="{92843E67-6011-4BA3-A5DB-CEBD2BD7C06E}"/>
          </ac:cxnSpMkLst>
        </pc:cxnChg>
        <pc:cxnChg chg="add mod">
          <ac:chgData name="Kian Eng Ong" userId="67bab4cc-56fa-41fc-a39e-b7a5ee70d93e" providerId="ADAL" clId="{DC910441-D6DE-4DE4-B00A-E1D2D45C90F0}" dt="2022-04-06T18:07:50.021" v="8749" actId="208"/>
          <ac:cxnSpMkLst>
            <pc:docMk/>
            <pc:sldMk cId="1594490335" sldId="272"/>
            <ac:cxnSpMk id="53" creationId="{49424357-A112-41C2-A7B2-16CFB35E4A70}"/>
          </ac:cxnSpMkLst>
        </pc:cxnChg>
        <pc:cxnChg chg="add mod">
          <ac:chgData name="Kian Eng Ong" userId="67bab4cc-56fa-41fc-a39e-b7a5ee70d93e" providerId="ADAL" clId="{DC910441-D6DE-4DE4-B00A-E1D2D45C90F0}" dt="2022-04-06T18:12:33.895" v="8829"/>
          <ac:cxnSpMkLst>
            <pc:docMk/>
            <pc:sldMk cId="1594490335" sldId="272"/>
            <ac:cxnSpMk id="67" creationId="{311D161D-A3E3-468F-9BD0-D1B574E580FB}"/>
          </ac:cxnSpMkLst>
        </pc:cxnChg>
        <pc:cxnChg chg="add mod">
          <ac:chgData name="Kian Eng Ong" userId="67bab4cc-56fa-41fc-a39e-b7a5ee70d93e" providerId="ADAL" clId="{DC910441-D6DE-4DE4-B00A-E1D2D45C90F0}" dt="2022-04-06T18:12:47.223" v="8836" actId="1035"/>
          <ac:cxnSpMkLst>
            <pc:docMk/>
            <pc:sldMk cId="1594490335" sldId="272"/>
            <ac:cxnSpMk id="68" creationId="{79C852C9-7474-43F6-B4C0-A7E6D899982E}"/>
          </ac:cxnSpMkLst>
        </pc:cxnChg>
      </pc:sldChg>
      <pc:sldChg chg="modSp add mod">
        <pc:chgData name="Kian Eng Ong" userId="67bab4cc-56fa-41fc-a39e-b7a5ee70d93e" providerId="ADAL" clId="{DC910441-D6DE-4DE4-B00A-E1D2D45C90F0}" dt="2022-04-06T21:33:21.782" v="8994" actId="123"/>
        <pc:sldMkLst>
          <pc:docMk/>
          <pc:sldMk cId="1526437298" sldId="273"/>
        </pc:sldMkLst>
        <pc:spChg chg="mod">
          <ac:chgData name="Kian Eng Ong" userId="67bab4cc-56fa-41fc-a39e-b7a5ee70d93e" providerId="ADAL" clId="{DC910441-D6DE-4DE4-B00A-E1D2D45C90F0}" dt="2022-04-06T21:33:21.782" v="8994" actId="123"/>
          <ac:spMkLst>
            <pc:docMk/>
            <pc:sldMk cId="1526437298" sldId="273"/>
            <ac:spMk id="8" creationId="{BF891938-4647-4475-A745-4C90A74B9418}"/>
          </ac:spMkLst>
        </pc:spChg>
      </pc:sldChg>
      <pc:sldChg chg="modSp new mod">
        <pc:chgData name="Kian Eng Ong" userId="67bab4cc-56fa-41fc-a39e-b7a5ee70d93e" providerId="ADAL" clId="{DC910441-D6DE-4DE4-B00A-E1D2D45C90F0}" dt="2022-04-06T21:33:33.248" v="9006" actId="20577"/>
        <pc:sldMkLst>
          <pc:docMk/>
          <pc:sldMk cId="3083614916" sldId="274"/>
        </pc:sldMkLst>
        <pc:spChg chg="mod">
          <ac:chgData name="Kian Eng Ong" userId="67bab4cc-56fa-41fc-a39e-b7a5ee70d93e" providerId="ADAL" clId="{DC910441-D6DE-4DE4-B00A-E1D2D45C90F0}" dt="2022-04-06T21:33:14.150" v="8992" actId="20577"/>
          <ac:spMkLst>
            <pc:docMk/>
            <pc:sldMk cId="3083614916" sldId="274"/>
            <ac:spMk id="2" creationId="{A6766BA8-0AE8-4FDE-A841-55FAB9A51AF7}"/>
          </ac:spMkLst>
        </pc:spChg>
        <pc:spChg chg="mod">
          <ac:chgData name="Kian Eng Ong" userId="67bab4cc-56fa-41fc-a39e-b7a5ee70d93e" providerId="ADAL" clId="{DC910441-D6DE-4DE4-B00A-E1D2D45C90F0}" dt="2022-04-06T21:33:33.248" v="9006" actId="20577"/>
          <ac:spMkLst>
            <pc:docMk/>
            <pc:sldMk cId="3083614916" sldId="274"/>
            <ac:spMk id="3" creationId="{6343B35B-83F6-4C99-83F9-19A5638A0ED5}"/>
          </ac:spMkLst>
        </pc:spChg>
      </pc:sldChg>
      <pc:sldMasterChg chg="addSp delSp modSp mod setBg addSldLayout delSldLayout modSldLayout">
        <pc:chgData name="Kian Eng Ong" userId="67bab4cc-56fa-41fc-a39e-b7a5ee70d93e" providerId="ADAL" clId="{DC910441-D6DE-4DE4-B00A-E1D2D45C90F0}" dt="2022-03-27T18:15:07.434" v="4587" actId="404"/>
        <pc:sldMasterMkLst>
          <pc:docMk/>
          <pc:sldMasterMk cId="167127458" sldId="2147483712"/>
        </pc:sldMasterMkLst>
        <pc:spChg chg="mod">
          <ac:chgData name="Kian Eng Ong" userId="67bab4cc-56fa-41fc-a39e-b7a5ee70d93e" providerId="ADAL" clId="{DC910441-D6DE-4DE4-B00A-E1D2D45C90F0}" dt="2022-03-27T17:14:57.667" v="570" actId="2085"/>
          <ac:spMkLst>
            <pc:docMk/>
            <pc:sldMasterMk cId="167127458" sldId="2147483712"/>
            <ac:spMk id="2" creationId="{00000000-0000-0000-0000-000000000000}"/>
          </ac:spMkLst>
        </pc:spChg>
        <pc:spChg chg="add del mod">
          <ac:chgData name="Kian Eng Ong" userId="67bab4cc-56fa-41fc-a39e-b7a5ee70d93e" providerId="ADAL" clId="{DC910441-D6DE-4DE4-B00A-E1D2D45C90F0}" dt="2022-03-27T18:15:07.434" v="4587" actId="404"/>
          <ac:spMkLst>
            <pc:docMk/>
            <pc:sldMasterMk cId="167127458" sldId="2147483712"/>
            <ac:spMk id="3" creationId="{00000000-0000-0000-0000-000000000000}"/>
          </ac:spMkLst>
        </pc:spChg>
        <pc:spChg chg="mod">
          <ac:chgData name="Kian Eng Ong" userId="67bab4cc-56fa-41fc-a39e-b7a5ee70d93e" providerId="ADAL" clId="{DC910441-D6DE-4DE4-B00A-E1D2D45C90F0}" dt="2022-03-27T16:50:26.495" v="45" actId="1076"/>
          <ac:spMkLst>
            <pc:docMk/>
            <pc:sldMasterMk cId="167127458" sldId="2147483712"/>
            <ac:spMk id="4" creationId="{00000000-0000-0000-0000-000000000000}"/>
          </ac:spMkLst>
        </pc:spChg>
        <pc:spChg chg="mod">
          <ac:chgData name="Kian Eng Ong" userId="67bab4cc-56fa-41fc-a39e-b7a5ee70d93e" providerId="ADAL" clId="{DC910441-D6DE-4DE4-B00A-E1D2D45C90F0}" dt="2022-03-27T16:50:17.269" v="42" actId="1076"/>
          <ac:spMkLst>
            <pc:docMk/>
            <pc:sldMasterMk cId="167127458" sldId="2147483712"/>
            <ac:spMk id="5" creationId="{00000000-0000-0000-0000-000000000000}"/>
          </ac:spMkLst>
        </pc:spChg>
        <pc:spChg chg="mod">
          <ac:chgData name="Kian Eng Ong" userId="67bab4cc-56fa-41fc-a39e-b7a5ee70d93e" providerId="ADAL" clId="{DC910441-D6DE-4DE4-B00A-E1D2D45C90F0}" dt="2022-03-27T16:50:23.555" v="44" actId="1076"/>
          <ac:spMkLst>
            <pc:docMk/>
            <pc:sldMasterMk cId="167127458" sldId="2147483712"/>
            <ac:spMk id="6" creationId="{00000000-0000-0000-0000-000000000000}"/>
          </ac:spMkLst>
        </pc:spChg>
        <pc:spChg chg="add mod ord">
          <ac:chgData name="Kian Eng Ong" userId="67bab4cc-56fa-41fc-a39e-b7a5ee70d93e" providerId="ADAL" clId="{DC910441-D6DE-4DE4-B00A-E1D2D45C90F0}" dt="2022-03-27T17:27:16.775" v="1362" actId="14100"/>
          <ac:spMkLst>
            <pc:docMk/>
            <pc:sldMasterMk cId="167127458" sldId="2147483712"/>
            <ac:spMk id="8" creationId="{0F3A0DC6-D785-4672-B783-31C5C2221EDC}"/>
          </ac:spMkLst>
        </pc:spChg>
        <pc:cxnChg chg="del mod">
          <ac:chgData name="Kian Eng Ong" userId="67bab4cc-56fa-41fc-a39e-b7a5ee70d93e" providerId="ADAL" clId="{DC910441-D6DE-4DE4-B00A-E1D2D45C90F0}" dt="2022-03-27T16:50:08.305" v="38" actId="478"/>
          <ac:cxnSpMkLst>
            <pc:docMk/>
            <pc:sldMasterMk cId="167127458" sldId="2147483712"/>
            <ac:cxnSpMk id="9" creationId="{430127AE-B29E-4FDF-99D2-A2F1E7003F74}"/>
          </ac:cxnSpMkLst>
        </pc:cxnChg>
        <pc:sldLayoutChg chg="modSp">
          <pc:chgData name="Kian Eng Ong" userId="67bab4cc-56fa-41fc-a39e-b7a5ee70d93e" providerId="ADAL" clId="{DC910441-D6DE-4DE4-B00A-E1D2D45C90F0}" dt="2022-03-27T16:49:08.332" v="30"/>
          <pc:sldLayoutMkLst>
            <pc:docMk/>
            <pc:sldMasterMk cId="167127458" sldId="2147483712"/>
            <pc:sldLayoutMk cId="259725586" sldId="2147483701"/>
          </pc:sldLayoutMkLst>
          <pc:spChg chg="mod">
            <ac:chgData name="Kian Eng Ong" userId="67bab4cc-56fa-41fc-a39e-b7a5ee70d93e" providerId="ADAL" clId="{DC910441-D6DE-4DE4-B00A-E1D2D45C90F0}" dt="2022-03-27T16:49:08.332" v="30"/>
            <ac:spMkLst>
              <pc:docMk/>
              <pc:sldMasterMk cId="167127458" sldId="2147483712"/>
              <pc:sldLayoutMk cId="259725586" sldId="2147483701"/>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59725586" sldId="2147483701"/>
              <ac:spMk id="4"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59725586" sldId="2147483701"/>
              <ac:spMk id="5"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59725586" sldId="2147483701"/>
              <ac:spMk id="6" creationId="{00000000-0000-0000-0000-000000000000}"/>
            </ac:spMkLst>
          </pc:spChg>
        </pc:sldLayoutChg>
        <pc:sldLayoutChg chg="setBg">
          <pc:chgData name="Kian Eng Ong" userId="67bab4cc-56fa-41fc-a39e-b7a5ee70d93e" providerId="ADAL" clId="{DC910441-D6DE-4DE4-B00A-E1D2D45C90F0}" dt="2022-03-27T16:48:17.833" v="23"/>
          <pc:sldLayoutMkLst>
            <pc:docMk/>
            <pc:sldMasterMk cId="167127458" sldId="2147483712"/>
            <pc:sldLayoutMk cId="1734955774" sldId="2147483702"/>
          </pc:sldLayoutMkLst>
        </pc:sldLayoutChg>
        <pc:sldLayoutChg chg="modSp">
          <pc:chgData name="Kian Eng Ong" userId="67bab4cc-56fa-41fc-a39e-b7a5ee70d93e" providerId="ADAL" clId="{DC910441-D6DE-4DE4-B00A-E1D2D45C90F0}" dt="2022-03-27T16:49:08.332" v="30"/>
          <pc:sldLayoutMkLst>
            <pc:docMk/>
            <pc:sldMasterMk cId="167127458" sldId="2147483712"/>
            <pc:sldLayoutMk cId="243636019" sldId="2147483703"/>
          </pc:sldLayoutMkLst>
          <pc:spChg chg="mod">
            <ac:chgData name="Kian Eng Ong" userId="67bab4cc-56fa-41fc-a39e-b7a5ee70d93e" providerId="ADAL" clId="{DC910441-D6DE-4DE4-B00A-E1D2D45C90F0}" dt="2022-03-27T16:49:08.332" v="30"/>
            <ac:spMkLst>
              <pc:docMk/>
              <pc:sldMasterMk cId="167127458" sldId="2147483712"/>
              <pc:sldLayoutMk cId="243636019" sldId="2147483703"/>
              <ac:spMk id="2"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43636019" sldId="2147483703"/>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43636019" sldId="2147483703"/>
              <ac:spMk id="4"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43636019" sldId="2147483703"/>
              <ac:spMk id="8" creationId="{BB904BE8-2080-4FFA-9239-A8929E28FAD9}"/>
            </ac:spMkLst>
          </pc:spChg>
          <pc:spChg chg="mod">
            <ac:chgData name="Kian Eng Ong" userId="67bab4cc-56fa-41fc-a39e-b7a5ee70d93e" providerId="ADAL" clId="{DC910441-D6DE-4DE4-B00A-E1D2D45C90F0}" dt="2022-03-27T16:49:08.332" v="30"/>
            <ac:spMkLst>
              <pc:docMk/>
              <pc:sldMasterMk cId="167127458" sldId="2147483712"/>
              <pc:sldLayoutMk cId="243636019" sldId="2147483703"/>
              <ac:spMk id="9" creationId="{ED5580C6-5CD7-4CDD-977D-0533C84F2F45}"/>
            </ac:spMkLst>
          </pc:spChg>
        </pc:sldLayoutChg>
        <pc:sldLayoutChg chg="modSp">
          <pc:chgData name="Kian Eng Ong" userId="67bab4cc-56fa-41fc-a39e-b7a5ee70d93e" providerId="ADAL" clId="{DC910441-D6DE-4DE4-B00A-E1D2D45C90F0}" dt="2022-03-27T16:49:08.332" v="30"/>
          <pc:sldLayoutMkLst>
            <pc:docMk/>
            <pc:sldMasterMk cId="167127458" sldId="2147483712"/>
            <pc:sldLayoutMk cId="1710777025" sldId="2147483704"/>
          </pc:sldLayoutMkLst>
          <pc:spChg chg="mod">
            <ac:chgData name="Kian Eng Ong" userId="67bab4cc-56fa-41fc-a39e-b7a5ee70d93e" providerId="ADAL" clId="{DC910441-D6DE-4DE4-B00A-E1D2D45C90F0}" dt="2022-03-27T16:49:08.332" v="30"/>
            <ac:spMkLst>
              <pc:docMk/>
              <pc:sldMasterMk cId="167127458" sldId="2147483712"/>
              <pc:sldLayoutMk cId="1710777025" sldId="2147483704"/>
              <ac:spMk id="2"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1710777025" sldId="2147483704"/>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1710777025" sldId="2147483704"/>
              <ac:spMk id="4"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1710777025" sldId="2147483704"/>
              <ac:spMk id="11" creationId="{41C2A9DB-B176-4069-8734-5B4ED352BA2B}"/>
            </ac:spMkLst>
          </pc:spChg>
          <pc:spChg chg="mod">
            <ac:chgData name="Kian Eng Ong" userId="67bab4cc-56fa-41fc-a39e-b7a5ee70d93e" providerId="ADAL" clId="{DC910441-D6DE-4DE4-B00A-E1D2D45C90F0}" dt="2022-03-27T16:49:08.332" v="30"/>
            <ac:spMkLst>
              <pc:docMk/>
              <pc:sldMasterMk cId="167127458" sldId="2147483712"/>
              <pc:sldLayoutMk cId="1710777025" sldId="2147483704"/>
              <ac:spMk id="12" creationId="{430F9A2F-C2C4-4E1C-B4B3-07ED84F28CE8}"/>
            </ac:spMkLst>
          </pc:spChg>
        </pc:sldLayoutChg>
        <pc:sldLayoutChg chg="modSp">
          <pc:chgData name="Kian Eng Ong" userId="67bab4cc-56fa-41fc-a39e-b7a5ee70d93e" providerId="ADAL" clId="{DC910441-D6DE-4DE4-B00A-E1D2D45C90F0}" dt="2022-03-27T16:49:08.332" v="30"/>
          <pc:sldLayoutMkLst>
            <pc:docMk/>
            <pc:sldMasterMk cId="167127458" sldId="2147483712"/>
            <pc:sldLayoutMk cId="2993004830" sldId="2147483707"/>
          </pc:sldLayoutMkLst>
          <pc:spChg chg="mod">
            <ac:chgData name="Kian Eng Ong" userId="67bab4cc-56fa-41fc-a39e-b7a5ee70d93e" providerId="ADAL" clId="{DC910441-D6DE-4DE4-B00A-E1D2D45C90F0}" dt="2022-03-27T16:49:08.332" v="30"/>
            <ac:spMkLst>
              <pc:docMk/>
              <pc:sldMasterMk cId="167127458" sldId="2147483712"/>
              <pc:sldLayoutMk cId="2993004830" sldId="2147483707"/>
              <ac:spMk id="2"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993004830" sldId="2147483707"/>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993004830" sldId="2147483707"/>
              <ac:spMk id="4"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993004830" sldId="2147483707"/>
              <ac:spMk id="5"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993004830" sldId="2147483707"/>
              <ac:spMk id="6" creationId="{00000000-0000-0000-0000-000000000000}"/>
            </ac:spMkLst>
          </pc:spChg>
          <pc:cxnChg chg="mod">
            <ac:chgData name="Kian Eng Ong" userId="67bab4cc-56fa-41fc-a39e-b7a5ee70d93e" providerId="ADAL" clId="{DC910441-D6DE-4DE4-B00A-E1D2D45C90F0}" dt="2022-03-27T16:49:08.332" v="30"/>
            <ac:cxnSpMkLst>
              <pc:docMk/>
              <pc:sldMasterMk cId="167127458" sldId="2147483712"/>
              <pc:sldLayoutMk cId="2993004830" sldId="2147483707"/>
              <ac:cxnSpMk id="7" creationId="{A1005B08-D2D4-455C-AA62-1200E43E7AF9}"/>
            </ac:cxnSpMkLst>
          </pc:cxnChg>
        </pc:sldLayoutChg>
        <pc:sldLayoutChg chg="modSp">
          <pc:chgData name="Kian Eng Ong" userId="67bab4cc-56fa-41fc-a39e-b7a5ee70d93e" providerId="ADAL" clId="{DC910441-D6DE-4DE4-B00A-E1D2D45C90F0}" dt="2022-03-27T16:49:08.332" v="30"/>
          <pc:sldLayoutMkLst>
            <pc:docMk/>
            <pc:sldMasterMk cId="167127458" sldId="2147483712"/>
            <pc:sldLayoutMk cId="1690999094" sldId="2147483708"/>
          </pc:sldLayoutMkLst>
          <pc:spChg chg="mod">
            <ac:chgData name="Kian Eng Ong" userId="67bab4cc-56fa-41fc-a39e-b7a5ee70d93e" providerId="ADAL" clId="{DC910441-D6DE-4DE4-B00A-E1D2D45C90F0}" dt="2022-03-27T16:49:08.332" v="30"/>
            <ac:spMkLst>
              <pc:docMk/>
              <pc:sldMasterMk cId="167127458" sldId="2147483712"/>
              <pc:sldLayoutMk cId="1690999094" sldId="2147483708"/>
              <ac:spMk id="2"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4" creationId="{8CD419D4-EA9D-42D9-BF62-B07F0B7B672B}"/>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5" creationId="{1C6FEC9B-9608-4181-A9E5-A1B80E72021C}"/>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6" creationId="{AB1564ED-F26F-451D-97D6-A6EC3E83FD55}"/>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10" creationId="{123E5C65-E22A-4865-9449-10140D62B655}"/>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24" creationId="{EF9C3DE0-E7F5-4B4D-B5AF-CDE724CE79A3}"/>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25" creationId="{48C1E146-840A-4217-B63E-62E5CF8909C2}"/>
            </ac:spMkLst>
          </pc:spChg>
          <pc:spChg chg="mod">
            <ac:chgData name="Kian Eng Ong" userId="67bab4cc-56fa-41fc-a39e-b7a5ee70d93e" providerId="ADAL" clId="{DC910441-D6DE-4DE4-B00A-E1D2D45C90F0}" dt="2022-03-27T16:49:08.332" v="30"/>
            <ac:spMkLst>
              <pc:docMk/>
              <pc:sldMasterMk cId="167127458" sldId="2147483712"/>
              <pc:sldLayoutMk cId="1690999094" sldId="2147483708"/>
              <ac:spMk id="28" creationId="{9B0F7D69-D93C-4C38-A23D-76E000D691CD}"/>
            </ac:spMkLst>
          </pc:spChg>
        </pc:sldLayoutChg>
        <pc:sldLayoutChg chg="modSp">
          <pc:chgData name="Kian Eng Ong" userId="67bab4cc-56fa-41fc-a39e-b7a5ee70d93e" providerId="ADAL" clId="{DC910441-D6DE-4DE4-B00A-E1D2D45C90F0}" dt="2022-03-27T16:49:08.332" v="30"/>
          <pc:sldLayoutMkLst>
            <pc:docMk/>
            <pc:sldMasterMk cId="167127458" sldId="2147483712"/>
            <pc:sldLayoutMk cId="207189227" sldId="2147483710"/>
          </pc:sldLayoutMkLst>
          <pc:spChg chg="mod">
            <ac:chgData name="Kian Eng Ong" userId="67bab4cc-56fa-41fc-a39e-b7a5ee70d93e" providerId="ADAL" clId="{DC910441-D6DE-4DE4-B00A-E1D2D45C90F0}" dt="2022-03-27T16:49:08.332" v="30"/>
            <ac:spMkLst>
              <pc:docMk/>
              <pc:sldMasterMk cId="167127458" sldId="2147483712"/>
              <pc:sldLayoutMk cId="207189227" sldId="2147483710"/>
              <ac:spMk id="2"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18" creationId="{3C6217BB-A228-414D-92D9-E1D1EFEB8BE6}"/>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23" creationId="{E197B67B-BA44-4D2A-B31D-35A89323C4B1}"/>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49" creationId="{B80BED93-E30B-4492-A268-84C33CA4F067}"/>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0" creationId="{965F60C1-CD8B-4326-9B24-3D197CF382A6}"/>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1" creationId="{69511D06-104E-440E-8049-4CDCE4B87E96}"/>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2" creationId="{164F6B39-7B0A-4839-9F52-1FFA2044F248}"/>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4" creationId="{CA535D59-CDAA-4AA9-84AC-A6142E857FE2}"/>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5" creationId="{CD6948CC-6D51-4092-887C-B0664DC102C7}"/>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6" creationId="{F5F9FD94-99CC-42AD-8E66-CF99E8FD5A94}"/>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7" creationId="{F47D3E70-A759-410D-B5DB-855218E138C3}"/>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59" creationId="{E227AF03-773A-4B1E-8FED-67198038E60D}"/>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60" creationId="{D6FE8FAD-8A4A-49E1-AFAF-A074482295A9}"/>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61" creationId="{0A7C4DFB-FDFD-4F28-8B00-287EB75C79EB}"/>
            </ac:spMkLst>
          </pc:spChg>
          <pc:spChg chg="mod">
            <ac:chgData name="Kian Eng Ong" userId="67bab4cc-56fa-41fc-a39e-b7a5ee70d93e" providerId="ADAL" clId="{DC910441-D6DE-4DE4-B00A-E1D2D45C90F0}" dt="2022-03-27T16:49:08.332" v="30"/>
            <ac:spMkLst>
              <pc:docMk/>
              <pc:sldMasterMk cId="167127458" sldId="2147483712"/>
              <pc:sldLayoutMk cId="207189227" sldId="2147483710"/>
              <ac:spMk id="62" creationId="{B6E867DF-0B62-429A-A554-CBE585048439}"/>
            </ac:spMkLst>
          </pc:spChg>
          <pc:grpChg chg="mod">
            <ac:chgData name="Kian Eng Ong" userId="67bab4cc-56fa-41fc-a39e-b7a5ee70d93e" providerId="ADAL" clId="{DC910441-D6DE-4DE4-B00A-E1D2D45C90F0}" dt="2022-03-27T16:49:08.332" v="30"/>
            <ac:grpSpMkLst>
              <pc:docMk/>
              <pc:sldMasterMk cId="167127458" sldId="2147483712"/>
              <pc:sldLayoutMk cId="207189227" sldId="2147483710"/>
              <ac:grpSpMk id="7" creationId="{B84A89F5-6982-40AE-8108-88B93E85C8FF}"/>
            </ac:grpSpMkLst>
          </pc:grpChg>
          <pc:grpChg chg="mod">
            <ac:chgData name="Kian Eng Ong" userId="67bab4cc-56fa-41fc-a39e-b7a5ee70d93e" providerId="ADAL" clId="{DC910441-D6DE-4DE4-B00A-E1D2D45C90F0}" dt="2022-03-27T16:49:08.332" v="30"/>
            <ac:grpSpMkLst>
              <pc:docMk/>
              <pc:sldMasterMk cId="167127458" sldId="2147483712"/>
              <pc:sldLayoutMk cId="207189227" sldId="2147483710"/>
              <ac:grpSpMk id="8" creationId="{03099122-D80B-4389-A1CF-52C635217F4B}"/>
            </ac:grpSpMkLst>
          </pc:grpChg>
          <pc:grpChg chg="mod">
            <ac:chgData name="Kian Eng Ong" userId="67bab4cc-56fa-41fc-a39e-b7a5ee70d93e" providerId="ADAL" clId="{DC910441-D6DE-4DE4-B00A-E1D2D45C90F0}" dt="2022-03-27T16:49:08.332" v="30"/>
            <ac:grpSpMkLst>
              <pc:docMk/>
              <pc:sldMasterMk cId="167127458" sldId="2147483712"/>
              <pc:sldLayoutMk cId="207189227" sldId="2147483710"/>
              <ac:grpSpMk id="9" creationId="{90302A25-2D4F-4AD5-B0E9-C12184C3599E}"/>
            </ac:grpSpMkLst>
          </pc:grpChg>
        </pc:sldLayoutChg>
        <pc:sldLayoutChg chg="modSp">
          <pc:chgData name="Kian Eng Ong" userId="67bab4cc-56fa-41fc-a39e-b7a5ee70d93e" providerId="ADAL" clId="{DC910441-D6DE-4DE4-B00A-E1D2D45C90F0}" dt="2022-03-27T16:49:08.332" v="30"/>
          <pc:sldLayoutMkLst>
            <pc:docMk/>
            <pc:sldMasterMk cId="167127458" sldId="2147483712"/>
            <pc:sldLayoutMk cId="3976161808" sldId="2147483711"/>
          </pc:sldLayoutMkLst>
          <pc:spChg chg="mod">
            <ac:chgData name="Kian Eng Ong" userId="67bab4cc-56fa-41fc-a39e-b7a5ee70d93e" providerId="ADAL" clId="{DC910441-D6DE-4DE4-B00A-E1D2D45C90F0}" dt="2022-03-27T16:49:08.332" v="30"/>
            <ac:spMkLst>
              <pc:docMk/>
              <pc:sldMasterMk cId="167127458" sldId="2147483712"/>
              <pc:sldLayoutMk cId="3976161808" sldId="2147483711"/>
              <ac:spMk id="3" creationId="{00000000-0000-0000-0000-000000000000}"/>
            </ac:spMkLst>
          </pc:spChg>
          <pc:spChg chg="mod">
            <ac:chgData name="Kian Eng Ong" userId="67bab4cc-56fa-41fc-a39e-b7a5ee70d93e" providerId="ADAL" clId="{DC910441-D6DE-4DE4-B00A-E1D2D45C90F0}" dt="2022-03-27T16:49:08.332" v="30"/>
            <ac:spMkLst>
              <pc:docMk/>
              <pc:sldMasterMk cId="167127458" sldId="2147483712"/>
              <pc:sldLayoutMk cId="3976161808" sldId="2147483711"/>
              <ac:spMk id="4" creationId="{00000000-0000-0000-0000-000000000000}"/>
            </ac:spMkLst>
          </pc:spChg>
        </pc:sldLayoutChg>
        <pc:sldLayoutChg chg="new add del mod replId">
          <pc:chgData name="Kian Eng Ong" userId="67bab4cc-56fa-41fc-a39e-b7a5ee70d93e" providerId="ADAL" clId="{DC910441-D6DE-4DE4-B00A-E1D2D45C90F0}" dt="2022-03-27T16:52:47.240" v="88" actId="11236"/>
          <pc:sldLayoutMkLst>
            <pc:docMk/>
            <pc:sldMasterMk cId="167127458" sldId="2147483712"/>
            <pc:sldLayoutMk cId="2024804799" sldId="2147483713"/>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BD4442-D99A-4562-9283-E19EBCBB8318}" type="datetimeFigureOut">
              <a:rPr lang="en-US" smtClean="0"/>
              <a:t>4/6/2022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EEFEAC0-E353-4D58-B674-ACB18D456F6B}" type="slidenum">
              <a:rPr lang="en-US" smtClean="0"/>
              <a:t>‹#›</a:t>
            </a:fld>
            <a:endParaRPr lang="en-US"/>
          </a:p>
        </p:txBody>
      </p:sp>
    </p:spTree>
    <p:extLst>
      <p:ext uri="{BB962C8B-B14F-4D97-AF65-F5344CB8AC3E}">
        <p14:creationId xmlns:p14="http://schemas.microsoft.com/office/powerpoint/2010/main" val="18955159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chi-loong.github.io/HASS02.526/week1b.html#/22"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algn="l" fontAlgn="base"/>
            <a:r>
              <a:rPr lang="en-US" b="1" i="0" dirty="0">
                <a:solidFill>
                  <a:srgbClr val="EEEEEE"/>
                </a:solidFill>
                <a:effectLst/>
                <a:latin typeface="Montserrat" panose="00000500000000000000" pitchFamily="2" charset="0"/>
              </a:rPr>
              <a:t>Background</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We have spent some time discussing the visualization model. What (data) - why (task) - how (idiom)</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We have also looked at viz validation from a 4-step framework. The right domain - data - idiom - tech.</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It is time to take some time to think about the heart of these issues a little more deeply.</a:t>
            </a:r>
          </a:p>
          <a:p>
            <a:endParaRPr lang="en-US" dirty="0"/>
          </a:p>
          <a:p>
            <a:pPr algn="l" fontAlgn="base"/>
            <a:r>
              <a:rPr lang="en-US" b="1" i="0" dirty="0">
                <a:solidFill>
                  <a:srgbClr val="EEEEEE"/>
                </a:solidFill>
                <a:effectLst/>
                <a:latin typeface="Montserrat" panose="00000500000000000000" pitchFamily="2" charset="0"/>
              </a:rPr>
              <a:t>Critique: Data and Idioms</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It is harder to critique domain issues unless you've worked on the visualization.</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Similarly, it is harder to critique tech issues unless you've worked on it.</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However, when it comes to the idiom and to an extent data, it is far easier for us to critique choices.</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You can find visualization examples on the Data Is Beautiful reddit or any number of </a:t>
            </a:r>
            <a:r>
              <a:rPr lang="en-US" b="0" i="0" u="none" strike="noStrike" dirty="0">
                <a:solidFill>
                  <a:srgbClr val="E7AD52"/>
                </a:solidFill>
                <a:effectLst/>
                <a:latin typeface="Open Sans" panose="020B0606030504020204" pitchFamily="34" charset="0"/>
                <a:hlinkClick r:id="rId3"/>
              </a:rPr>
              <a:t>blogs</a:t>
            </a:r>
            <a:r>
              <a:rPr lang="en-US" b="0" i="0" dirty="0">
                <a:solidFill>
                  <a:srgbClr val="EEEEEE"/>
                </a:solidFill>
                <a:effectLst/>
                <a:latin typeface="Open Sans" panose="020B0606030504020204" pitchFamily="34" charset="0"/>
              </a:rPr>
              <a:t>.</a:t>
            </a:r>
          </a:p>
          <a:p>
            <a:endParaRPr lang="en-US" dirty="0"/>
          </a:p>
          <a:p>
            <a:pPr algn="l" fontAlgn="base"/>
            <a:r>
              <a:rPr lang="en-US" b="1" i="0" dirty="0">
                <a:solidFill>
                  <a:srgbClr val="EEEEEE"/>
                </a:solidFill>
                <a:effectLst/>
                <a:latin typeface="Montserrat" panose="00000500000000000000" pitchFamily="2" charset="0"/>
              </a:rPr>
              <a:t>Assignment</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Bad visualizations can arise from data issues - badly chosen data scale, missing / inaccurate data, etc.</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Another pitfall is choosing the wrong idiom / putting it together badly - too many color channels, </a:t>
            </a:r>
            <a:r>
              <a:rPr lang="en-US" b="0" i="0" dirty="0" err="1">
                <a:solidFill>
                  <a:srgbClr val="EEEEEE"/>
                </a:solidFill>
                <a:effectLst/>
                <a:latin typeface="Open Sans" panose="020B0606030504020204" pitchFamily="34" charset="0"/>
              </a:rPr>
              <a:t>chartjunk</a:t>
            </a:r>
            <a:r>
              <a:rPr lang="en-US" b="0" i="0" dirty="0">
                <a:solidFill>
                  <a:srgbClr val="EEEEEE"/>
                </a:solidFill>
                <a:effectLst/>
                <a:latin typeface="Open Sans" panose="020B0606030504020204" pitchFamily="34" charset="0"/>
              </a:rPr>
              <a:t>, etc.</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Find 2 </a:t>
            </a:r>
            <a:r>
              <a:rPr lang="en-US" b="1" i="0" dirty="0">
                <a:solidFill>
                  <a:srgbClr val="773333"/>
                </a:solidFill>
                <a:effectLst/>
                <a:latin typeface="inherit"/>
              </a:rPr>
              <a:t>visualization examples</a:t>
            </a:r>
            <a:r>
              <a:rPr lang="en-US" b="0" i="0" dirty="0">
                <a:solidFill>
                  <a:srgbClr val="EEEEEE"/>
                </a:solidFill>
                <a:effectLst/>
                <a:latin typeface="Open Sans" panose="020B0606030504020204" pitchFamily="34" charset="0"/>
              </a:rPr>
              <a:t>, and dissect it critically on what you feel is wrong.</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Comment on the </a:t>
            </a:r>
            <a:r>
              <a:rPr lang="en-US" b="1" i="0" dirty="0">
                <a:solidFill>
                  <a:srgbClr val="773333"/>
                </a:solidFill>
                <a:effectLst/>
                <a:latin typeface="inherit"/>
              </a:rPr>
              <a:t>data</a:t>
            </a:r>
            <a:r>
              <a:rPr lang="en-US" b="0" i="0" dirty="0">
                <a:solidFill>
                  <a:srgbClr val="EEEEEE"/>
                </a:solidFill>
                <a:effectLst/>
                <a:latin typeface="Open Sans" panose="020B0606030504020204" pitchFamily="34" charset="0"/>
              </a:rPr>
              <a:t> and </a:t>
            </a:r>
            <a:r>
              <a:rPr lang="en-US" b="1" i="0" dirty="0">
                <a:solidFill>
                  <a:srgbClr val="773333"/>
                </a:solidFill>
                <a:effectLst/>
                <a:latin typeface="inherit"/>
              </a:rPr>
              <a:t>idiom</a:t>
            </a:r>
            <a:r>
              <a:rPr lang="en-US" b="0" i="0" dirty="0">
                <a:solidFill>
                  <a:srgbClr val="EEEEEE"/>
                </a:solidFill>
                <a:effectLst/>
                <a:latin typeface="Open Sans" panose="020B0606030504020204" pitchFamily="34" charset="0"/>
              </a:rPr>
              <a:t> issues. Can be for both visualizations or one each.</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Also comment on how the visualizations can be improved.</a:t>
            </a:r>
          </a:p>
          <a:p>
            <a:endParaRPr lang="en-US" dirty="0"/>
          </a:p>
          <a:p>
            <a:pPr algn="just" fontAlgn="base"/>
            <a:r>
              <a:rPr lang="en-US" b="1" i="0" dirty="0">
                <a:solidFill>
                  <a:srgbClr val="EEEEEE"/>
                </a:solidFill>
                <a:effectLst/>
                <a:latin typeface="Montserrat" panose="00000500000000000000" pitchFamily="2" charset="0"/>
              </a:rPr>
              <a:t>More details</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This assignment is to get you to think about all the theory that we've learnt so far in this course.</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Beyond the tech execution, we also arm ourselves with tools to think critically about visualizations. This exercise will help you think and frame your project.</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Not a writing essay assignment, so short paragraphs or bullet points are fine.</a:t>
            </a:r>
          </a:p>
          <a:p>
            <a:pPr algn="l" fontAlgn="base">
              <a:buFont typeface="Arial" panose="020B0604020202020204" pitchFamily="34" charset="0"/>
              <a:buChar char="•"/>
            </a:pPr>
            <a:r>
              <a:rPr lang="en-US" b="0" i="0" dirty="0">
                <a:solidFill>
                  <a:srgbClr val="EEEEEE"/>
                </a:solidFill>
                <a:effectLst/>
                <a:latin typeface="Open Sans" panose="020B0606030504020204" pitchFamily="34" charset="0"/>
              </a:rPr>
              <a:t>For this module, I will likely ask you to present your critiques to the class after submissions are in.</a:t>
            </a:r>
          </a:p>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1</a:t>
            </a:fld>
            <a:endParaRPr lang="en-US"/>
          </a:p>
        </p:txBody>
      </p:sp>
    </p:spTree>
    <p:extLst>
      <p:ext uri="{BB962C8B-B14F-4D97-AF65-F5344CB8AC3E}">
        <p14:creationId xmlns:p14="http://schemas.microsoft.com/office/powerpoint/2010/main" val="32755742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12</a:t>
            </a:fld>
            <a:endParaRPr lang="en-US"/>
          </a:p>
        </p:txBody>
      </p:sp>
    </p:spTree>
    <p:extLst>
      <p:ext uri="{BB962C8B-B14F-4D97-AF65-F5344CB8AC3E}">
        <p14:creationId xmlns:p14="http://schemas.microsoft.com/office/powerpoint/2010/main" val="1209887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13</a:t>
            </a:fld>
            <a:endParaRPr lang="en-US"/>
          </a:p>
        </p:txBody>
      </p:sp>
    </p:spTree>
    <p:extLst>
      <p:ext uri="{BB962C8B-B14F-4D97-AF65-F5344CB8AC3E}">
        <p14:creationId xmlns:p14="http://schemas.microsoft.com/office/powerpoint/2010/main" val="2785244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14</a:t>
            </a:fld>
            <a:endParaRPr lang="en-US"/>
          </a:p>
        </p:txBody>
      </p:sp>
    </p:spTree>
    <p:extLst>
      <p:ext uri="{BB962C8B-B14F-4D97-AF65-F5344CB8AC3E}">
        <p14:creationId xmlns:p14="http://schemas.microsoft.com/office/powerpoint/2010/main" val="13287689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https://www.nytimes.com/interactive/2022/01/11/climate/record-temperatures-map-2021.html</a:t>
            </a:r>
          </a:p>
          <a:p>
            <a:r>
              <a:rPr lang="en-US" dirty="0"/>
              <a:t>https://www.nytimes.com/2022/03/10/learning/whats-going-on-in-this-graph-march-16-2022.html</a:t>
            </a:r>
          </a:p>
          <a:p>
            <a:r>
              <a:rPr lang="en-US" dirty="0"/>
              <a:t>file:///C:/Users/KE/Desktop/vis/IPCC_AR6_WGI_Full_Report_smaller.pdf</a:t>
            </a:r>
          </a:p>
          <a:p>
            <a:endParaRPr lang="en-US" dirty="0"/>
          </a:p>
          <a:p>
            <a:r>
              <a:rPr lang="en-US" dirty="0"/>
              <a:t>https://www.frontiersin.org/articles/10.3389/fmars.2021.642372/full#B22</a:t>
            </a:r>
          </a:p>
          <a:p>
            <a:r>
              <a:rPr lang="en-US" dirty="0"/>
              <a:t>https://www.visualcapitalist.com/sustainable-development-goals/</a:t>
            </a:r>
          </a:p>
          <a:p>
            <a:endParaRPr lang="en-US" dirty="0"/>
          </a:p>
          <a:p>
            <a:r>
              <a:rPr lang="en-US" dirty="0"/>
              <a:t>Other problematic visualizations:</a:t>
            </a:r>
          </a:p>
          <a:p>
            <a:r>
              <a:rPr lang="en-US" dirty="0"/>
              <a:t>https://www.visualcapitalist.com/worlds-ultra-wealthy-population-live/</a:t>
            </a:r>
          </a:p>
          <a:p>
            <a:r>
              <a:rPr lang="en-US" dirty="0"/>
              <a:t>https://www.visualcapitalist.com/mapped-global-happiness-levels-in-2022/</a:t>
            </a:r>
          </a:p>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2</a:t>
            </a:fld>
            <a:endParaRPr lang="en-US"/>
          </a:p>
        </p:txBody>
      </p:sp>
    </p:spTree>
    <p:extLst>
      <p:ext uri="{BB962C8B-B14F-4D97-AF65-F5344CB8AC3E}">
        <p14:creationId xmlns:p14="http://schemas.microsoft.com/office/powerpoint/2010/main" val="2637237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3</a:t>
            </a:fld>
            <a:endParaRPr lang="en-US"/>
          </a:p>
        </p:txBody>
      </p:sp>
    </p:spTree>
    <p:extLst>
      <p:ext uri="{BB962C8B-B14F-4D97-AF65-F5344CB8AC3E}">
        <p14:creationId xmlns:p14="http://schemas.microsoft.com/office/powerpoint/2010/main" val="2462531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4</a:t>
            </a:fld>
            <a:endParaRPr lang="en-US"/>
          </a:p>
        </p:txBody>
      </p:sp>
    </p:spTree>
    <p:extLst>
      <p:ext uri="{BB962C8B-B14F-4D97-AF65-F5344CB8AC3E}">
        <p14:creationId xmlns:p14="http://schemas.microsoft.com/office/powerpoint/2010/main" val="3560304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Roboto" panose="02000000000000000000" pitchFamily="2" charset="0"/>
              </a:rPr>
              <a:t>The Arctic Ocean is the shallowest (mean depth </a:t>
            </a:r>
            <a:r>
              <a:rPr lang="en-US" b="1" i="0" dirty="0">
                <a:solidFill>
                  <a:srgbClr val="202124"/>
                </a:solidFill>
                <a:effectLst/>
                <a:latin typeface="Roboto" panose="02000000000000000000" pitchFamily="2" charset="0"/>
              </a:rPr>
              <a:t>1361 m</a:t>
            </a:r>
            <a:r>
              <a:rPr lang="en-US" b="0" i="0" dirty="0">
                <a:solidFill>
                  <a:srgbClr val="202124"/>
                </a:solidFill>
                <a:effectLst/>
                <a:latin typeface="Roboto" panose="02000000000000000000" pitchFamily="2" charset="0"/>
              </a:rPr>
              <a:t>) and has significantly larger continental shelves than other oceans.</a:t>
            </a:r>
          </a:p>
          <a:p>
            <a:endParaRPr lang="en-US" b="0" i="0" dirty="0">
              <a:solidFill>
                <a:srgbClr val="202124"/>
              </a:solidFill>
              <a:effectLst/>
              <a:latin typeface="Roboto" panose="02000000000000000000" pitchFamily="2" charset="0"/>
            </a:endParaRPr>
          </a:p>
          <a:p>
            <a:r>
              <a:rPr lang="en-US" dirty="0"/>
              <a:t>https://o.quizlet.com/gK4aWdZwNKmgBpyHY2s8kA_b.png</a:t>
            </a:r>
          </a:p>
        </p:txBody>
      </p:sp>
      <p:sp>
        <p:nvSpPr>
          <p:cNvPr id="4" name="Slide Number Placeholder 3"/>
          <p:cNvSpPr>
            <a:spLocks noGrp="1"/>
          </p:cNvSpPr>
          <p:nvPr>
            <p:ph type="sldNum" sz="quarter" idx="5"/>
          </p:nvPr>
        </p:nvSpPr>
        <p:spPr/>
        <p:txBody>
          <a:bodyPr/>
          <a:lstStyle/>
          <a:p>
            <a:fld id="{8EEFEAC0-E353-4D58-B674-ACB18D456F6B}" type="slidenum">
              <a:rPr lang="en-US" smtClean="0"/>
              <a:t>5</a:t>
            </a:fld>
            <a:endParaRPr lang="en-US"/>
          </a:p>
        </p:txBody>
      </p:sp>
    </p:spTree>
    <p:extLst>
      <p:ext uri="{BB962C8B-B14F-4D97-AF65-F5344CB8AC3E}">
        <p14:creationId xmlns:p14="http://schemas.microsoft.com/office/powerpoint/2010/main" val="7032530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https://mymodernmet.com/wp/wp-content/uploads/2021/06/southern-ocean-antarctica-thumbnail.jpg</a:t>
            </a:r>
          </a:p>
        </p:txBody>
      </p:sp>
      <p:sp>
        <p:nvSpPr>
          <p:cNvPr id="4" name="Slide Number Placeholder 3"/>
          <p:cNvSpPr>
            <a:spLocks noGrp="1"/>
          </p:cNvSpPr>
          <p:nvPr>
            <p:ph type="sldNum" sz="quarter" idx="5"/>
          </p:nvPr>
        </p:nvSpPr>
        <p:spPr/>
        <p:txBody>
          <a:bodyPr/>
          <a:lstStyle/>
          <a:p>
            <a:fld id="{8EEFEAC0-E353-4D58-B674-ACB18D456F6B}" type="slidenum">
              <a:rPr lang="en-US" smtClean="0"/>
              <a:t>6</a:t>
            </a:fld>
            <a:endParaRPr lang="en-US"/>
          </a:p>
        </p:txBody>
      </p:sp>
    </p:spTree>
    <p:extLst>
      <p:ext uri="{BB962C8B-B14F-4D97-AF65-F5344CB8AC3E}">
        <p14:creationId xmlns:p14="http://schemas.microsoft.com/office/powerpoint/2010/main" val="3453798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Roboto" panose="02000000000000000000" pitchFamily="2" charset="0"/>
              </a:rPr>
              <a:t>The Arctic Ocean is the shallowest (mean depth </a:t>
            </a:r>
            <a:r>
              <a:rPr lang="en-US" b="1" i="0" dirty="0">
                <a:solidFill>
                  <a:srgbClr val="202124"/>
                </a:solidFill>
                <a:effectLst/>
                <a:latin typeface="Roboto" panose="02000000000000000000" pitchFamily="2" charset="0"/>
              </a:rPr>
              <a:t>1361 m</a:t>
            </a:r>
            <a:r>
              <a:rPr lang="en-US" b="0" i="0" dirty="0">
                <a:solidFill>
                  <a:srgbClr val="202124"/>
                </a:solidFill>
                <a:effectLst/>
                <a:latin typeface="Roboto" panose="02000000000000000000" pitchFamily="2" charset="0"/>
              </a:rPr>
              <a:t>) and has significantly larger continental shelves than other oceans.</a:t>
            </a:r>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7</a:t>
            </a:fld>
            <a:endParaRPr lang="en-US"/>
          </a:p>
        </p:txBody>
      </p:sp>
    </p:spTree>
    <p:extLst>
      <p:ext uri="{BB962C8B-B14F-4D97-AF65-F5344CB8AC3E}">
        <p14:creationId xmlns:p14="http://schemas.microsoft.com/office/powerpoint/2010/main" val="3574595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9</a:t>
            </a:fld>
            <a:endParaRPr lang="en-US"/>
          </a:p>
        </p:txBody>
      </p:sp>
    </p:spTree>
    <p:extLst>
      <p:ext uri="{BB962C8B-B14F-4D97-AF65-F5344CB8AC3E}">
        <p14:creationId xmlns:p14="http://schemas.microsoft.com/office/powerpoint/2010/main" val="12343432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EEFEAC0-E353-4D58-B674-ACB18D456F6B}" type="slidenum">
              <a:rPr lang="en-US" smtClean="0"/>
              <a:t>11</a:t>
            </a:fld>
            <a:endParaRPr lang="en-US"/>
          </a:p>
        </p:txBody>
      </p:sp>
    </p:spTree>
    <p:extLst>
      <p:ext uri="{BB962C8B-B14F-4D97-AF65-F5344CB8AC3E}">
        <p14:creationId xmlns:p14="http://schemas.microsoft.com/office/powerpoint/2010/main" val="2522665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3" y="0"/>
            <a:ext cx="3496423"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 name="Title 1"/>
          <p:cNvSpPr>
            <a:spLocks noGrp="1"/>
          </p:cNvSpPr>
          <p:nvPr>
            <p:ph type="ctrTitle"/>
          </p:nvPr>
        </p:nvSpPr>
        <p:spPr>
          <a:xfrm>
            <a:off x="4654299" y="1346274"/>
            <a:ext cx="7060135" cy="3285207"/>
          </a:xfrm>
        </p:spPr>
        <p:txBody>
          <a:bodyPr anchor="b">
            <a:noAutofit/>
          </a:bodyPr>
          <a:lstStyle>
            <a:lvl1pPr algn="l">
              <a:lnSpc>
                <a:spcPct val="120000"/>
              </a:lnSpc>
              <a:defRPr sz="54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a:prstGeom prst="rect">
            <a:avLst/>
          </a:prstGeo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7" y="617415"/>
            <a:ext cx="7123723" cy="457200"/>
          </a:xfrm>
        </p:spPr>
        <p:txBody>
          <a:bodyPr/>
          <a:lstStyle>
            <a:lvl1pPr algn="l">
              <a:defRPr/>
            </a:lvl1pPr>
          </a:lstStyle>
          <a:p>
            <a:fld id="{12241623-A064-4BED-B073-BA4D61433402}" type="datetime1">
              <a:rPr lang="en-US" smtClean="0"/>
              <a:t>4/6/2022</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6"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1" y="0"/>
            <a:ext cx="2536435"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5"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354"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16909990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294968" y="1415844"/>
            <a:ext cx="11503742" cy="521184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4/6/2022</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4832653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7"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4" y="524373"/>
            <a:ext cx="5959577" cy="5322596"/>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7" y="6296621"/>
            <a:ext cx="2505996" cy="365125"/>
          </a:xfrm>
        </p:spPr>
        <p:txBody>
          <a:bodyPr/>
          <a:lstStyle/>
          <a:p>
            <a:fld id="{EECF02AB-6034-4B88-BC5A-7C17CB0EF809}" type="datetime1">
              <a:rPr lang="en-US" smtClean="0"/>
              <a:t>4/6/2022</a:t>
            </a:fld>
            <a:endParaRPr lang="en-US" dirty="0"/>
          </a:p>
        </p:txBody>
      </p:sp>
      <p:sp>
        <p:nvSpPr>
          <p:cNvPr id="5" name="Footer Placeholder 4"/>
          <p:cNvSpPr>
            <a:spLocks noGrp="1"/>
          </p:cNvSpPr>
          <p:nvPr>
            <p:ph type="ftr" sz="quarter" idx="11"/>
          </p:nvPr>
        </p:nvSpPr>
        <p:spPr>
          <a:xfrm>
            <a:off x="2933704" y="6296621"/>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7" y="2853204"/>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3" y="571508"/>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30048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294968" y="1415844"/>
            <a:ext cx="11503742" cy="5211845"/>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4/6/2022</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86675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81" y="6"/>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1" y="0"/>
            <a:ext cx="4069059"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43"/>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178"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7" y="6170490"/>
            <a:ext cx="5713315"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9" y="5550408"/>
            <a:ext cx="6665975" cy="512064"/>
          </a:xfrm>
          <a:prstGeom prst="rect">
            <a:avLst/>
          </a:prstGeo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1" y="6170491"/>
            <a:ext cx="2840083" cy="457200"/>
          </a:xfrm>
        </p:spPr>
        <p:txBody>
          <a:bodyPr/>
          <a:lstStyle>
            <a:lvl1pPr algn="l">
              <a:defRPr/>
            </a:lvl1pPr>
          </a:lstStyle>
          <a:p>
            <a:fld id="{E72EB70D-CD01-44DA-83B3-8FEB3383D307}" type="datetime1">
              <a:rPr lang="en-US" smtClean="0"/>
              <a:t>4/6/2022</a:t>
            </a:fld>
            <a:endParaRPr lang="en-US" dirty="0"/>
          </a:p>
        </p:txBody>
      </p:sp>
    </p:spTree>
    <p:extLst>
      <p:ext uri="{BB962C8B-B14F-4D97-AF65-F5344CB8AC3E}">
        <p14:creationId xmlns:p14="http://schemas.microsoft.com/office/powerpoint/2010/main" val="2071892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405"/>
            <a:ext cx="4160520" cy="36576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1" y="2438405"/>
            <a:ext cx="4160520" cy="365760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4/6/2022</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976161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a:prstGeom prst="rect">
            <a:avLst/>
          </a:prstGeom>
        </p:spPr>
        <p:txBody>
          <a:bodyPr anchor="b">
            <a:normAutofit/>
          </a:bodyPr>
          <a:lstStyle>
            <a:lvl1pPr marL="0" indent="0">
              <a:lnSpc>
                <a:spcPct val="130000"/>
              </a:lnSpc>
              <a:buNone/>
              <a:defRPr sz="1800" b="1" cap="all" baseline="0">
                <a:solidFill>
                  <a:schemeClr val="accent1"/>
                </a:solidFill>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45"/>
            <a:ext cx="4160520" cy="277936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1" y="2456408"/>
            <a:ext cx="4160520" cy="823912"/>
          </a:xfrm>
          <a:prstGeom prst="rect">
            <a:avLst/>
          </a:prstGeom>
        </p:spPr>
        <p:txBody>
          <a:bodyPr anchor="b">
            <a:normAutofit/>
          </a:bodyPr>
          <a:lstStyle>
            <a:lvl1pPr marL="0" indent="0">
              <a:lnSpc>
                <a:spcPct val="99000"/>
              </a:lnSpc>
              <a:buNone/>
              <a:defRPr lang="en-US" sz="1800" b="1" kern="1200" cap="all" spc="151" baseline="0" dirty="0">
                <a:solidFill>
                  <a:schemeClr val="accent1"/>
                </a:solidFill>
                <a:latin typeface="+mn-lt"/>
                <a:ea typeface="+mn-ea"/>
                <a:cs typeface="+mn-cs"/>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marL="0" lvl="0" indent="0" algn="l" defTabSz="914354" rtl="0" eaLnBrk="1" latinLnBrk="0" hangingPunct="1">
              <a:lnSpc>
                <a:spcPct val="130000"/>
              </a:lnSpc>
              <a:spcBef>
                <a:spcPts val="931"/>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1" y="3316645"/>
            <a:ext cx="4160520" cy="277936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4/6/2022</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597255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4/6/2022</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435847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4/6/2022</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734955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9" y="640083"/>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6"/>
            <a:ext cx="6949440" cy="5455919"/>
          </a:xfrm>
          <a:prstGeom prst="rect">
            <a:avLst/>
          </a:prstGeo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9" y="3223809"/>
            <a:ext cx="3227715" cy="2872197"/>
          </a:xfrm>
          <a:prstGeom prst="rect">
            <a:avLst/>
          </a:prstGeom>
        </p:spPr>
        <p:txBody>
          <a:bodyPr/>
          <a:lstStyle>
            <a:lvl1pPr marL="0" indent="0">
              <a:spcBef>
                <a:spcPts val="1400"/>
              </a:spcBef>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9" y="6170491"/>
            <a:ext cx="2214323" cy="457200"/>
          </a:xfrm>
        </p:spPr>
        <p:txBody>
          <a:bodyPr/>
          <a:lstStyle/>
          <a:p>
            <a:fld id="{ED5DD0D6-7A82-473E-879B-C6ECD6CCCFEC}" type="datetime1">
              <a:rPr lang="en-US" smtClean="0"/>
              <a:t>4/6/2022</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436360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1" y="4"/>
            <a:ext cx="8102651" cy="6857999"/>
          </a:xfrm>
          <a:prstGeom prst="rect">
            <a:avLst/>
          </a:prstGeom>
          <a:solidFill>
            <a:schemeClr val="bg2">
              <a:lumMod val="90000"/>
            </a:schemeClr>
          </a:solidFill>
        </p:spPr>
        <p:txBody>
          <a:bodyPr anchor="t"/>
          <a:lstStyle>
            <a:lvl1pPr marL="0" indent="0">
              <a:buNone/>
              <a:defRPr sz="3200"/>
            </a:lvl1pPr>
            <a:lvl2pPr marL="457178" indent="0">
              <a:buNone/>
              <a:defRPr sz="2800"/>
            </a:lvl2pPr>
            <a:lvl3pPr marL="914354" indent="0">
              <a:buNone/>
              <a:defRPr sz="2400"/>
            </a:lvl3pPr>
            <a:lvl4pPr marL="1371532" indent="0">
              <a:buNone/>
              <a:defRPr sz="2000"/>
            </a:lvl4pPr>
            <a:lvl5pPr marL="1828709" indent="0">
              <a:buNone/>
              <a:defRPr sz="2000"/>
            </a:lvl5pPr>
            <a:lvl6pPr marL="2285886" indent="0">
              <a:buNone/>
              <a:defRPr sz="2000"/>
            </a:lvl6pPr>
            <a:lvl7pPr marL="2743062" indent="0">
              <a:buNone/>
              <a:defRPr sz="2000"/>
            </a:lvl7pPr>
            <a:lvl8pPr marL="3200240" indent="0">
              <a:buNone/>
              <a:defRPr sz="2000"/>
            </a:lvl8pPr>
            <a:lvl9pPr marL="3657418" indent="0">
              <a:buNone/>
              <a:defRPr sz="2000"/>
            </a:lvl9pPr>
          </a:lstStyle>
          <a:p>
            <a:r>
              <a:rPr lang="en-US"/>
              <a:t>Click icon to add picture</a:t>
            </a:r>
            <a:endParaRPr lang="en-US" dirty="0"/>
          </a:p>
        </p:txBody>
      </p:sp>
      <p:sp>
        <p:nvSpPr>
          <p:cNvPr id="2" name="Title 1"/>
          <p:cNvSpPr>
            <a:spLocks noGrp="1"/>
          </p:cNvSpPr>
          <p:nvPr>
            <p:ph type="title"/>
          </p:nvPr>
        </p:nvSpPr>
        <p:spPr>
          <a:xfrm>
            <a:off x="8476492"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a:prstGeom prst="rect">
            <a:avLst/>
          </a:prstGeom>
        </p:spPr>
        <p:txBody>
          <a:bodyPr/>
          <a:lstStyle>
            <a:lvl1pPr marL="0" indent="0">
              <a:spcBef>
                <a:spcPts val="1400"/>
              </a:spcBef>
              <a:buNone/>
              <a:defRPr sz="1600"/>
            </a:lvl1pPr>
            <a:lvl2pPr marL="457178" indent="0">
              <a:buNone/>
              <a:defRPr sz="1400"/>
            </a:lvl2pPr>
            <a:lvl3pPr marL="914354" indent="0">
              <a:buNone/>
              <a:defRPr sz="1200"/>
            </a:lvl3pPr>
            <a:lvl4pPr marL="1371532" indent="0">
              <a:buNone/>
              <a:defRPr sz="1000"/>
            </a:lvl4pPr>
            <a:lvl5pPr marL="1828709" indent="0">
              <a:buNone/>
              <a:defRPr sz="1000"/>
            </a:lvl5pPr>
            <a:lvl6pPr marL="2285886" indent="0">
              <a:buNone/>
              <a:defRPr sz="1000"/>
            </a:lvl6pPr>
            <a:lvl7pPr marL="2743062" indent="0">
              <a:buNone/>
              <a:defRPr sz="1000"/>
            </a:lvl7pPr>
            <a:lvl8pPr marL="3200240" indent="0">
              <a:buNone/>
              <a:defRPr sz="1000"/>
            </a:lvl8pPr>
            <a:lvl9pPr marL="3657418"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9" y="6170491"/>
            <a:ext cx="2214323" cy="457200"/>
          </a:xfrm>
        </p:spPr>
        <p:txBody>
          <a:bodyPr/>
          <a:lstStyle/>
          <a:p>
            <a:fld id="{D4605E03-BC17-41A7-854C-DFAB672737DC}" type="datetime1">
              <a:rPr lang="en-US" smtClean="0"/>
              <a:t>4/6/2022</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1" y="6170490"/>
            <a:ext cx="6464411"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710777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0F3A0DC6-D785-4672-B783-31C5C2221EDC}"/>
              </a:ext>
            </a:extLst>
          </p:cNvPr>
          <p:cNvSpPr/>
          <p:nvPr userDrawn="1"/>
        </p:nvSpPr>
        <p:spPr>
          <a:xfrm>
            <a:off x="0" y="1"/>
            <a:ext cx="12192000" cy="457200"/>
          </a:xfrm>
          <a:custGeom>
            <a:avLst/>
            <a:gdLst>
              <a:gd name="connsiteX0" fmla="*/ 0 w 12211050"/>
              <a:gd name="connsiteY0" fmla="*/ 0 h 6915150"/>
              <a:gd name="connsiteX1" fmla="*/ 12211050 w 12211050"/>
              <a:gd name="connsiteY1" fmla="*/ 0 h 6915150"/>
              <a:gd name="connsiteX2" fmla="*/ 12211050 w 12211050"/>
              <a:gd name="connsiteY2" fmla="*/ 2324100 h 6915150"/>
              <a:gd name="connsiteX3" fmla="*/ 0 w 12211050"/>
              <a:gd name="connsiteY3" fmla="*/ 6915150 h 6915150"/>
              <a:gd name="connsiteX4" fmla="*/ 0 w 12211050"/>
              <a:gd name="connsiteY4" fmla="*/ 0 h 6915150"/>
              <a:gd name="connsiteX0" fmla="*/ 0 w 12249210"/>
              <a:gd name="connsiteY0" fmla="*/ 0 h 12744801"/>
              <a:gd name="connsiteX1" fmla="*/ 12211050 w 12249210"/>
              <a:gd name="connsiteY1" fmla="*/ 0 h 12744801"/>
              <a:gd name="connsiteX2" fmla="*/ 12249210 w 12249210"/>
              <a:gd name="connsiteY2" fmla="*/ 12744801 h 12744801"/>
              <a:gd name="connsiteX3" fmla="*/ 0 w 12249210"/>
              <a:gd name="connsiteY3" fmla="*/ 6915150 h 12744801"/>
              <a:gd name="connsiteX4" fmla="*/ 0 w 12249210"/>
              <a:gd name="connsiteY4" fmla="*/ 0 h 12744801"/>
              <a:gd name="connsiteX0" fmla="*/ 0 w 12211050"/>
              <a:gd name="connsiteY0" fmla="*/ 0 h 12744801"/>
              <a:gd name="connsiteX1" fmla="*/ 12211050 w 12211050"/>
              <a:gd name="connsiteY1" fmla="*/ 0 h 12744801"/>
              <a:gd name="connsiteX2" fmla="*/ 12191971 w 12211050"/>
              <a:gd name="connsiteY2" fmla="*/ 12744801 h 12744801"/>
              <a:gd name="connsiteX3" fmla="*/ 0 w 12211050"/>
              <a:gd name="connsiteY3" fmla="*/ 6915150 h 12744801"/>
              <a:gd name="connsiteX4" fmla="*/ 0 w 12211050"/>
              <a:gd name="connsiteY4" fmla="*/ 0 h 12744801"/>
              <a:gd name="connsiteX0" fmla="*/ 0 w 12211050"/>
              <a:gd name="connsiteY0" fmla="*/ 0 h 12255158"/>
              <a:gd name="connsiteX1" fmla="*/ 12211050 w 12211050"/>
              <a:gd name="connsiteY1" fmla="*/ 0 h 12255158"/>
              <a:gd name="connsiteX2" fmla="*/ 12204691 w 12211050"/>
              <a:gd name="connsiteY2" fmla="*/ 12255158 h 12255158"/>
              <a:gd name="connsiteX3" fmla="*/ 0 w 12211050"/>
              <a:gd name="connsiteY3" fmla="*/ 6915150 h 12255158"/>
              <a:gd name="connsiteX4" fmla="*/ 0 w 12211050"/>
              <a:gd name="connsiteY4" fmla="*/ 0 h 12255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12255158">
                <a:moveTo>
                  <a:pt x="0" y="0"/>
                </a:moveTo>
                <a:lnTo>
                  <a:pt x="12211050" y="0"/>
                </a:lnTo>
                <a:cubicBezTo>
                  <a:pt x="12204690" y="4248267"/>
                  <a:pt x="12211051" y="8006891"/>
                  <a:pt x="12204691" y="12255158"/>
                </a:cubicBezTo>
                <a:lnTo>
                  <a:pt x="0" y="6915150"/>
                </a:lnTo>
                <a:lnTo>
                  <a:pt x="0" y="0"/>
                </a:lnTo>
                <a:close/>
              </a:path>
            </a:pathLst>
          </a:custGeom>
          <a:gradFill flip="none" rotWithShape="1">
            <a:gsLst>
              <a:gs pos="0">
                <a:srgbClr val="1A4077">
                  <a:alpha val="60000"/>
                </a:srgbClr>
              </a:gs>
              <a:gs pos="47366">
                <a:srgbClr val="9ECAE1">
                  <a:alpha val="60000"/>
                </a:srgbClr>
              </a:gs>
              <a:gs pos="30000">
                <a:srgbClr val="4694C7">
                  <a:alpha val="60000"/>
                </a:srgbClr>
              </a:gs>
              <a:gs pos="63000">
                <a:srgbClr val="DEEBF7">
                  <a:alpha val="60000"/>
                </a:srgbClr>
              </a:gs>
              <a:gs pos="87372">
                <a:srgbClr val="EF3B2C">
                  <a:alpha val="60000"/>
                </a:srgbClr>
              </a:gs>
              <a:gs pos="78000">
                <a:srgbClr val="FC9373">
                  <a:alpha val="60000"/>
                </a:srgbClr>
              </a:gs>
              <a:gs pos="100000">
                <a:srgbClr val="CB181D">
                  <a:alpha val="60000"/>
                </a:srgbClr>
              </a:gs>
            </a:gsLst>
            <a:lin ang="0" scaled="1"/>
            <a:tileRect/>
          </a:gradFill>
          <a:ln w="730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294968" y="230310"/>
            <a:ext cx="11503742" cy="875828"/>
          </a:xfrm>
          <a:prstGeom prst="rect">
            <a:avLst/>
          </a:prstGeom>
        </p:spPr>
        <p:txBody>
          <a:bodyPr vert="horz" lIns="109728" tIns="109728" rIns="109728" bIns="91440" rtlCol="0" anchor="b">
            <a:noAutofit/>
          </a:bodyPr>
          <a:lstStyle/>
          <a:p>
            <a:r>
              <a:rPr lang="en-US" dirty="0"/>
              <a:t>Click to edit Master title style</a:t>
            </a:r>
          </a:p>
        </p:txBody>
      </p:sp>
      <p:sp>
        <p:nvSpPr>
          <p:cNvPr id="3" name="Text Placeholder 2"/>
          <p:cNvSpPr>
            <a:spLocks noGrp="1"/>
          </p:cNvSpPr>
          <p:nvPr>
            <p:ph type="body" idx="1"/>
          </p:nvPr>
        </p:nvSpPr>
        <p:spPr>
          <a:xfrm>
            <a:off x="294968" y="1415844"/>
            <a:ext cx="11503742" cy="5211845"/>
          </a:xfrm>
          <a:prstGeom prst="rect">
            <a:avLst/>
          </a:prstGeom>
        </p:spPr>
        <p:txBody>
          <a:bodyPr vert="horz" lIns="109728" tIns="109728" rIns="109728" bIns="9144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866125" y="6170491"/>
            <a:ext cx="2840083" cy="457200"/>
          </a:xfrm>
          <a:prstGeom prst="rect">
            <a:avLst/>
          </a:prstGeom>
        </p:spPr>
        <p:txBody>
          <a:bodyPr vert="horz" lIns="109728" tIns="109728" rIns="109728" bIns="91440" rtlCol="0" anchor="ctr"/>
          <a:lstStyle>
            <a:lvl1pPr algn="r">
              <a:defRPr sz="1100" spc="151" baseline="0">
                <a:solidFill>
                  <a:schemeClr val="tx1">
                    <a:lumMod val="75000"/>
                    <a:lumOff val="25000"/>
                  </a:schemeClr>
                </a:solidFill>
                <a:latin typeface="+mj-lt"/>
              </a:defRPr>
            </a:lvl1pPr>
          </a:lstStyle>
          <a:p>
            <a:fld id="{C4408324-A84C-4A45-93B6-78D079CCE772}" type="datetime1">
              <a:rPr lang="en-US" smtClean="0"/>
              <a:t>4/6/2022</a:t>
            </a:fld>
            <a:endParaRPr lang="en-US" dirty="0"/>
          </a:p>
        </p:txBody>
      </p:sp>
      <p:sp>
        <p:nvSpPr>
          <p:cNvPr id="5" name="Footer Placeholder 4"/>
          <p:cNvSpPr>
            <a:spLocks noGrp="1"/>
          </p:cNvSpPr>
          <p:nvPr>
            <p:ph type="ftr" sz="quarter" idx="3"/>
          </p:nvPr>
        </p:nvSpPr>
        <p:spPr>
          <a:xfrm>
            <a:off x="294968" y="6170490"/>
            <a:ext cx="5667375" cy="457200"/>
          </a:xfrm>
          <a:prstGeom prst="rect">
            <a:avLst/>
          </a:prstGeom>
        </p:spPr>
        <p:txBody>
          <a:bodyPr vert="horz" lIns="109728" tIns="109728" rIns="109728" bIns="91440" rtlCol="0" anchor="ctr"/>
          <a:lstStyle>
            <a:lvl1pPr algn="l">
              <a:defRPr sz="1100" spc="151"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609990" y="6170490"/>
            <a:ext cx="1188720" cy="457200"/>
          </a:xfrm>
          <a:prstGeom prst="rect">
            <a:avLst/>
          </a:prstGeom>
        </p:spPr>
        <p:txBody>
          <a:bodyPr vert="horz" lIns="109728" tIns="109728" rIns="109728" bIns="91440" rtlCol="0" anchor="b"/>
          <a:lstStyle>
            <a:lvl1pPr algn="r">
              <a:defRPr sz="1600" b="1"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67127458"/>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01" r:id="rId5"/>
    <p:sldLayoutId id="2147483706" r:id="rId6"/>
    <p:sldLayoutId id="2147483702" r:id="rId7"/>
    <p:sldLayoutId id="2147483703" r:id="rId8"/>
    <p:sldLayoutId id="2147483704" r:id="rId9"/>
    <p:sldLayoutId id="2147483705" r:id="rId10"/>
    <p:sldLayoutId id="2147483707" r:id="rId11"/>
  </p:sldLayoutIdLst>
  <p:hf sldNum="0" hdr="0" ftr="0" dt="0"/>
  <p:txStyles>
    <p:titleStyle>
      <a:lvl1pPr algn="l" defTabSz="914354" rtl="0" eaLnBrk="1" latinLnBrk="0" hangingPunct="1">
        <a:lnSpc>
          <a:spcPct val="130000"/>
        </a:lnSpc>
        <a:spcBef>
          <a:spcPct val="0"/>
        </a:spcBef>
        <a:buNone/>
        <a:defRPr sz="4000" b="1" kern="1200" spc="151" baseline="0">
          <a:ln>
            <a:noFill/>
          </a:ln>
          <a:solidFill>
            <a:srgbClr val="1C437A"/>
          </a:solidFill>
          <a:latin typeface="+mj-lt"/>
          <a:ea typeface="+mj-ea"/>
          <a:cs typeface="+mj-cs"/>
        </a:defRPr>
      </a:lvl1pPr>
    </p:titleStyle>
    <p:bodyStyle>
      <a:lvl1pPr marL="176213" indent="-176213" algn="just" defTabSz="914354" rtl="0" eaLnBrk="1" latinLnBrk="0" hangingPunct="1">
        <a:lnSpc>
          <a:spcPct val="100000"/>
        </a:lnSpc>
        <a:spcBef>
          <a:spcPts val="931"/>
        </a:spcBef>
        <a:buFont typeface="Arial" panose="020B0604020202020204" pitchFamily="34" charset="0"/>
        <a:buChar char="•"/>
        <a:defRPr sz="2400" b="0" kern="1200" spc="151" baseline="0">
          <a:solidFill>
            <a:schemeClr val="tx1">
              <a:lumMod val="75000"/>
              <a:lumOff val="25000"/>
            </a:schemeClr>
          </a:solidFill>
          <a:latin typeface="+mn-lt"/>
          <a:ea typeface="+mn-ea"/>
          <a:cs typeface="+mn-cs"/>
        </a:defRPr>
      </a:lvl1pPr>
      <a:lvl2pPr marL="442913" indent="-177800" algn="just" defTabSz="914354" rtl="0" eaLnBrk="1" latinLnBrk="0" hangingPunct="1">
        <a:lnSpc>
          <a:spcPct val="100000"/>
        </a:lnSpc>
        <a:spcBef>
          <a:spcPts val="931"/>
        </a:spcBef>
        <a:buFont typeface="Arial" panose="020B0604020202020204" pitchFamily="34" charset="0"/>
        <a:buChar char="•"/>
        <a:defRPr sz="2000" kern="1200" spc="151" baseline="0">
          <a:solidFill>
            <a:schemeClr val="tx1">
              <a:lumMod val="75000"/>
              <a:lumOff val="25000"/>
            </a:schemeClr>
          </a:solidFill>
          <a:latin typeface="+mn-lt"/>
          <a:ea typeface="+mn-ea"/>
          <a:cs typeface="+mn-cs"/>
        </a:defRPr>
      </a:lvl2pPr>
      <a:lvl3pPr marL="619125" indent="-176213" algn="just" defTabSz="914354" rtl="0" eaLnBrk="1" latinLnBrk="0" hangingPunct="1">
        <a:lnSpc>
          <a:spcPct val="100000"/>
        </a:lnSpc>
        <a:spcBef>
          <a:spcPts val="931"/>
        </a:spcBef>
        <a:buFont typeface="Arial" panose="020B0604020202020204" pitchFamily="34" charset="0"/>
        <a:buChar char="•"/>
        <a:defRPr sz="1800" i="0" kern="1200" spc="151" baseline="0">
          <a:solidFill>
            <a:schemeClr val="tx1">
              <a:lumMod val="75000"/>
              <a:lumOff val="25000"/>
            </a:schemeClr>
          </a:solidFill>
          <a:latin typeface="+mn-lt"/>
          <a:ea typeface="+mn-ea"/>
          <a:cs typeface="+mn-cs"/>
        </a:defRPr>
      </a:lvl3pPr>
      <a:lvl4pPr marL="884238" indent="-176213" algn="just" defTabSz="914354" rtl="0" eaLnBrk="1" latinLnBrk="0" hangingPunct="1">
        <a:lnSpc>
          <a:spcPct val="100000"/>
        </a:lnSpc>
        <a:spcBef>
          <a:spcPts val="931"/>
        </a:spcBef>
        <a:buFont typeface="Arial" panose="020B0604020202020204" pitchFamily="34" charset="0"/>
        <a:buChar char="•"/>
        <a:defRPr sz="1800" i="0" kern="1200" spc="151" baseline="0">
          <a:solidFill>
            <a:schemeClr val="tx1">
              <a:lumMod val="75000"/>
              <a:lumOff val="25000"/>
            </a:schemeClr>
          </a:solidFill>
          <a:latin typeface="+mn-lt"/>
          <a:ea typeface="+mn-ea"/>
          <a:cs typeface="+mn-cs"/>
        </a:defRPr>
      </a:lvl4pPr>
      <a:lvl5pPr marL="973138" indent="-88900" algn="just" defTabSz="914354" rtl="0" eaLnBrk="1" latinLnBrk="0" hangingPunct="1">
        <a:lnSpc>
          <a:spcPct val="100000"/>
        </a:lnSpc>
        <a:spcBef>
          <a:spcPts val="931"/>
        </a:spcBef>
        <a:buFont typeface="Arial" panose="020B0604020202020204" pitchFamily="34" charset="0"/>
        <a:buChar char="•"/>
        <a:defRPr sz="1800" i="0" kern="1200" spc="151" baseline="0">
          <a:solidFill>
            <a:schemeClr val="tx1">
              <a:lumMod val="75000"/>
              <a:lumOff val="25000"/>
            </a:schemeClr>
          </a:solidFill>
          <a:latin typeface="+mn-lt"/>
          <a:ea typeface="+mn-ea"/>
          <a:cs typeface="+mn-cs"/>
        </a:defRPr>
      </a:lvl5pPr>
      <a:lvl6pPr marL="1920144" indent="-320024" algn="l" defTabSz="914354" rtl="0" eaLnBrk="1" latinLnBrk="0" hangingPunct="1">
        <a:lnSpc>
          <a:spcPct val="111000"/>
        </a:lnSpc>
        <a:spcBef>
          <a:spcPts val="931"/>
        </a:spcBef>
        <a:buFont typeface="Corbel" panose="020B0503020204020204" pitchFamily="34" charset="0"/>
        <a:buChar char="–"/>
        <a:defRPr sz="1400" kern="1200">
          <a:solidFill>
            <a:schemeClr val="accent1">
              <a:lumMod val="75000"/>
            </a:schemeClr>
          </a:solidFill>
          <a:latin typeface="+mn-lt"/>
          <a:ea typeface="+mn-ea"/>
          <a:cs typeface="+mn-cs"/>
        </a:defRPr>
      </a:lvl6pPr>
      <a:lvl7pPr marL="2240168" indent="-320024" algn="l" defTabSz="914354" rtl="0" eaLnBrk="1" latinLnBrk="0" hangingPunct="1">
        <a:lnSpc>
          <a:spcPct val="111000"/>
        </a:lnSpc>
        <a:spcBef>
          <a:spcPts val="931"/>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192" indent="-320024" algn="l" defTabSz="914354" rtl="0" eaLnBrk="1" latinLnBrk="0" hangingPunct="1">
        <a:lnSpc>
          <a:spcPct val="111000"/>
        </a:lnSpc>
        <a:spcBef>
          <a:spcPts val="931"/>
        </a:spcBef>
        <a:buFont typeface="Corbel" panose="020B0503020204020204" pitchFamily="34" charset="0"/>
        <a:buChar char="–"/>
        <a:defRPr sz="1400" kern="1200">
          <a:solidFill>
            <a:schemeClr val="accent1">
              <a:lumMod val="75000"/>
            </a:schemeClr>
          </a:solidFill>
          <a:latin typeface="+mn-lt"/>
          <a:ea typeface="+mn-ea"/>
          <a:cs typeface="+mn-cs"/>
        </a:defRPr>
      </a:lvl8pPr>
      <a:lvl9pPr marL="2880216" indent="-320024" algn="l" defTabSz="914354" rtl="0" eaLnBrk="1" latinLnBrk="0" hangingPunct="1">
        <a:lnSpc>
          <a:spcPct val="111000"/>
        </a:lnSpc>
        <a:spcBef>
          <a:spcPts val="931"/>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showyourstripes.info/s/asia/singapore"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hyperlink" Target="https://www.nytimes.com/interactive/2017/09/01/upshot/cost-of-hurricane-harvey-only-one-storm-comes-close.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phys.org/news/2009-11-brain-magic.html"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www.nytimes.com/interactive/2017/09/01/upshot/cost-of-hurricane-harvey-only-one-storm-comes-close.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13.png"/><Relationship Id="rId4" Type="http://schemas.openxmlformats.org/officeDocument/2006/relationships/hyperlink" Target="https://www.nytimes.com/interactive/2017/09/01/upshot/cost-of-hurricane-harvey-only-one-storm-comes-close.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nytimes.com/interactive/2017/09/01/upshot/cost-of-hurricane-harvey-only-one-storm-comes-close.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s://interactive-atlas.ipcc.ch/" TargetMode="External"/><Relationship Id="rId5" Type="http://schemas.openxmlformats.org/officeDocument/2006/relationships/image" Target="../media/image14.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8" Type="http://schemas.openxmlformats.org/officeDocument/2006/relationships/hyperlink" Target="https://www.ncdc.noaa.gov/billions/events/US/1980-2017" TargetMode="External"/><Relationship Id="rId3" Type="http://schemas.microsoft.com/office/2007/relationships/media" Target="../media/media1.mp4"/><Relationship Id="rId7" Type="http://schemas.openxmlformats.org/officeDocument/2006/relationships/slideLayout" Target="../slideLayouts/slideLayout2.xml"/><Relationship Id="rId12" Type="http://schemas.openxmlformats.org/officeDocument/2006/relationships/image" Target="../media/image16.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video" Target="../media/media3.mp4"/><Relationship Id="rId11" Type="http://schemas.openxmlformats.org/officeDocument/2006/relationships/image" Target="../media/image11.png"/><Relationship Id="rId5" Type="http://schemas.microsoft.com/office/2007/relationships/media" Target="../media/media3.mp4"/><Relationship Id="rId10" Type="http://schemas.openxmlformats.org/officeDocument/2006/relationships/image" Target="../media/image15.png"/><Relationship Id="rId4" Type="http://schemas.openxmlformats.org/officeDocument/2006/relationships/video" Target="../media/media1.mp4"/><Relationship Id="rId9" Type="http://schemas.openxmlformats.org/officeDocument/2006/relationships/hyperlink" Target="https://okiane.github.io/HASS-assignment5/" TargetMode="External"/></Relationships>
</file>

<file path=ppt/slides/_rels/slide16.xml.rels><?xml version="1.0" encoding="UTF-8" standalone="yes"?>
<Relationships xmlns="http://schemas.openxmlformats.org/package/2006/relationships"><Relationship Id="rId2" Type="http://schemas.openxmlformats.org/officeDocument/2006/relationships/hyperlink" Target="https://www.ncdc.noaa.gov/billions/events/US/1980-2017"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ncdc.noaa.gov/billions/events/US/1980-2017"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frontiersin.org/articles/10.3389/fmars.2021.642372/full#B22"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www.frontiersin.org/articles/10.3389/fmars.2021.642372/full#B22"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hyperlink" Target="https://www.frontiersin.org/articles/10.3389/fmars.2021.642372/full#B22"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frontiersin.org/articles/10.3389/fmars.2021.642372/full#B22"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hyperlink" Target="https://www.nytimes.com/interactive/2017/09/01/upshot/cost-of-hurricane-harvey-only-one-storm-comes-close.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hyperlink" Target="https://www.nytimes.com/interactive/2017/09/01/upshot/cost-of-hurricane-harvey-only-one-storm-comes-close.html#:~:text=It%20estimated%20the%20cost%20at,%2490%20billion%20as%20of%20Thursday.&amp;text=Moody's%20Analytics%2C%20a%20research%20firm,and%20%24108%20billion%20on%20Friday.&amp;text=Chuck%20Watson%2C%20a%20disaster%20modeler%20with%20Enki%20Research." TargetMode="Externa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4" name="Rectangle 143">
            <a:extLst>
              <a:ext uri="{FF2B5EF4-FFF2-40B4-BE49-F238E27FC236}">
                <a16:creationId xmlns:a16="http://schemas.microsoft.com/office/drawing/2014/main" id="{AC8EEB0F-BA72-49AC-956F-331B60FDE7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pic>
        <p:nvPicPr>
          <p:cNvPr id="6" name="Picture 5" descr="Background pattern&#10;&#10;Description automatically generated">
            <a:extLst>
              <a:ext uri="{FF2B5EF4-FFF2-40B4-BE49-F238E27FC236}">
                <a16:creationId xmlns:a16="http://schemas.microsoft.com/office/drawing/2014/main" id="{2BE69F84-6C50-4E6D-9DF5-FC4DF52D004C}"/>
              </a:ext>
            </a:extLst>
          </p:cNvPr>
          <p:cNvPicPr>
            <a:picLocks noChangeAspect="1"/>
          </p:cNvPicPr>
          <p:nvPr/>
        </p:nvPicPr>
        <p:blipFill rotWithShape="1">
          <a:blip r:embed="rId3"/>
          <a:srcRect l="25"/>
          <a:stretch/>
        </p:blipFill>
        <p:spPr>
          <a:xfrm>
            <a:off x="1524" y="10"/>
            <a:ext cx="12188952" cy="6857990"/>
          </a:xfrm>
          <a:prstGeom prst="rect">
            <a:avLst/>
          </a:prstGeom>
        </p:spPr>
      </p:pic>
      <p:grpSp>
        <p:nvGrpSpPr>
          <p:cNvPr id="146" name="Group 145">
            <a:extLst>
              <a:ext uri="{FF2B5EF4-FFF2-40B4-BE49-F238E27FC236}">
                <a16:creationId xmlns:a16="http://schemas.microsoft.com/office/drawing/2014/main" id="{FB8CE58F-407C-497E-B723-21FD8C6D35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09937" y="721297"/>
            <a:ext cx="5565913" cy="5415406"/>
            <a:chOff x="797792" y="912854"/>
            <a:chExt cx="5298208" cy="5032292"/>
          </a:xfrm>
        </p:grpSpPr>
        <p:sp>
          <p:nvSpPr>
            <p:cNvPr id="147" name="Freeform: Shape 146">
              <a:extLst>
                <a:ext uri="{FF2B5EF4-FFF2-40B4-BE49-F238E27FC236}">
                  <a16:creationId xmlns:a16="http://schemas.microsoft.com/office/drawing/2014/main" id="{1BE70332-ECAF-47BB-8C7B-BD049452F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1439" y="1056388"/>
              <a:ext cx="4968823" cy="47480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8" name="Freeform: Shape 147">
              <a:extLst>
                <a:ext uri="{FF2B5EF4-FFF2-40B4-BE49-F238E27FC236}">
                  <a16:creationId xmlns:a16="http://schemas.microsoft.com/office/drawing/2014/main" id="{716D9361-A35A-4DC8-AAB9-04FD2D6FEE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7792" y="912854"/>
              <a:ext cx="5298208" cy="5032292"/>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9" name="Freeform: Shape 148">
              <a:extLst>
                <a:ext uri="{FF2B5EF4-FFF2-40B4-BE49-F238E27FC236}">
                  <a16:creationId xmlns:a16="http://schemas.microsoft.com/office/drawing/2014/main" id="{87FC31AD-FBB3-4219-A758-D6F7594A0A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3671" y="1232452"/>
              <a:ext cx="4715122" cy="4439901"/>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8218CDD-841A-42F7-8AF3-7B6C61612AA2}"/>
              </a:ext>
            </a:extLst>
          </p:cNvPr>
          <p:cNvSpPr>
            <a:spLocks noGrp="1"/>
          </p:cNvSpPr>
          <p:nvPr>
            <p:ph type="ctrTitle"/>
          </p:nvPr>
        </p:nvSpPr>
        <p:spPr>
          <a:xfrm>
            <a:off x="1471463" y="1427261"/>
            <a:ext cx="4181444" cy="2362673"/>
          </a:xfrm>
        </p:spPr>
        <p:txBody>
          <a:bodyPr anchor="b">
            <a:normAutofit/>
          </a:bodyPr>
          <a:lstStyle/>
          <a:p>
            <a:pPr algn="ctr">
              <a:lnSpc>
                <a:spcPct val="110000"/>
              </a:lnSpc>
            </a:pPr>
            <a:r>
              <a:rPr lang="en-US" sz="4100" dirty="0">
                <a:solidFill>
                  <a:schemeClr val="tx1">
                    <a:lumMod val="75000"/>
                    <a:lumOff val="25000"/>
                  </a:schemeClr>
                </a:solidFill>
              </a:rPr>
              <a:t>Critique of Data Visualization</a:t>
            </a:r>
          </a:p>
        </p:txBody>
      </p:sp>
      <p:sp>
        <p:nvSpPr>
          <p:cNvPr id="3" name="Subtitle 2">
            <a:extLst>
              <a:ext uri="{FF2B5EF4-FFF2-40B4-BE49-F238E27FC236}">
                <a16:creationId xmlns:a16="http://schemas.microsoft.com/office/drawing/2014/main" id="{81A6F0CD-1CBC-42E3-B0B3-E92DB5043752}"/>
              </a:ext>
            </a:extLst>
          </p:cNvPr>
          <p:cNvSpPr>
            <a:spLocks noGrp="1"/>
          </p:cNvSpPr>
          <p:nvPr>
            <p:ph type="subTitle" idx="1"/>
          </p:nvPr>
        </p:nvSpPr>
        <p:spPr>
          <a:xfrm>
            <a:off x="1920240" y="4377522"/>
            <a:ext cx="3283888" cy="626833"/>
          </a:xfrm>
        </p:spPr>
        <p:txBody>
          <a:bodyPr anchor="t">
            <a:normAutofit/>
          </a:bodyPr>
          <a:lstStyle/>
          <a:p>
            <a:pPr algn="ctr"/>
            <a:r>
              <a:rPr lang="en-US" sz="2000" dirty="0">
                <a:solidFill>
                  <a:schemeClr val="tx1">
                    <a:lumMod val="75000"/>
                    <a:lumOff val="25000"/>
                  </a:schemeClr>
                </a:solidFill>
              </a:rPr>
              <a:t>Ong Kian Eng</a:t>
            </a:r>
          </a:p>
        </p:txBody>
      </p:sp>
      <p:sp>
        <p:nvSpPr>
          <p:cNvPr id="63" name="TextBox 62">
            <a:extLst>
              <a:ext uri="{FF2B5EF4-FFF2-40B4-BE49-F238E27FC236}">
                <a16:creationId xmlns:a16="http://schemas.microsoft.com/office/drawing/2014/main" id="{C57F41A3-0EAE-4EC2-96A4-291A2BEF0265}"/>
              </a:ext>
            </a:extLst>
          </p:cNvPr>
          <p:cNvSpPr txBox="1"/>
          <p:nvPr/>
        </p:nvSpPr>
        <p:spPr>
          <a:xfrm>
            <a:off x="2413596" y="3972610"/>
            <a:ext cx="2297176" cy="215444"/>
          </a:xfrm>
          <a:prstGeom prst="rect">
            <a:avLst/>
          </a:prstGeom>
          <a:noFill/>
        </p:spPr>
        <p:txBody>
          <a:bodyPr wrap="square">
            <a:spAutoFit/>
          </a:bodyPr>
          <a:lstStyle/>
          <a:p>
            <a:pPr algn="ctr"/>
            <a:r>
              <a:rPr lang="en-US" sz="800" dirty="0">
                <a:solidFill>
                  <a:schemeClr val="tx1">
                    <a:lumMod val="50000"/>
                    <a:lumOff val="50000"/>
                  </a:schemeClr>
                </a:solidFill>
                <a:hlinkClick r:id="rId4">
                  <a:extLst>
                    <a:ext uri="{A12FA001-AC4F-418D-AE19-62706E023703}">
                      <ahyp:hlinkClr xmlns:ahyp="http://schemas.microsoft.com/office/drawing/2018/hyperlinkcolor" val="tx"/>
                    </a:ext>
                  </a:extLst>
                </a:hlinkClick>
              </a:rPr>
              <a:t>https://showyourstripes.info/s/asia/singapore</a:t>
            </a:r>
            <a:r>
              <a:rPr lang="en-US" sz="800" dirty="0">
                <a:solidFill>
                  <a:schemeClr val="tx1">
                    <a:lumMod val="50000"/>
                    <a:lumOff val="50000"/>
                  </a:schemeClr>
                </a:solidFill>
              </a:rPr>
              <a:t> </a:t>
            </a:r>
          </a:p>
        </p:txBody>
      </p:sp>
    </p:spTree>
    <p:extLst>
      <p:ext uri="{BB962C8B-B14F-4D97-AF65-F5344CB8AC3E}">
        <p14:creationId xmlns:p14="http://schemas.microsoft.com/office/powerpoint/2010/main" val="443313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03925-FC43-40E9-A18C-D9044F994BE7}"/>
              </a:ext>
            </a:extLst>
          </p:cNvPr>
          <p:cNvSpPr>
            <a:spLocks noGrp="1"/>
          </p:cNvSpPr>
          <p:nvPr>
            <p:ph type="title"/>
          </p:nvPr>
        </p:nvSpPr>
        <p:spPr/>
        <p:txBody>
          <a:bodyPr/>
          <a:lstStyle/>
          <a:p>
            <a:r>
              <a:rPr lang="en-US" dirty="0"/>
              <a:t>Snapshot</a:t>
            </a:r>
          </a:p>
        </p:txBody>
      </p:sp>
      <p:pic>
        <p:nvPicPr>
          <p:cNvPr id="7" name="Screen Recording 5">
            <a:hlinkClick r:id="" action="ppaction://media"/>
            <a:extLst>
              <a:ext uri="{FF2B5EF4-FFF2-40B4-BE49-F238E27FC236}">
                <a16:creationId xmlns:a16="http://schemas.microsoft.com/office/drawing/2014/main" id="{E6DF95D0-0DE2-4E0D-B24F-9D52682CBEE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205163" y="1214169"/>
            <a:ext cx="5684837" cy="5211763"/>
          </a:xfrm>
          <a:prstGeom prst="rect">
            <a:avLst/>
          </a:prstGeom>
        </p:spPr>
      </p:pic>
    </p:spTree>
    <p:extLst>
      <p:ext uri="{BB962C8B-B14F-4D97-AF65-F5344CB8AC3E}">
        <p14:creationId xmlns:p14="http://schemas.microsoft.com/office/powerpoint/2010/main" val="122196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15"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SG" sz="3200" dirty="0"/>
              <a:t>👍</a:t>
            </a:r>
            <a:r>
              <a:rPr lang="en-US" sz="3200" dirty="0"/>
              <a:t>Plus points of Visualization I1</a:t>
            </a:r>
          </a:p>
        </p:txBody>
      </p:sp>
      <p:sp>
        <p:nvSpPr>
          <p:cNvPr id="3" name="Content Placeholder 2">
            <a:extLst>
              <a:ext uri="{FF2B5EF4-FFF2-40B4-BE49-F238E27FC236}">
                <a16:creationId xmlns:a16="http://schemas.microsoft.com/office/drawing/2014/main" id="{2DAF0F8F-6044-48D0-A772-DAAFBACCA25E}"/>
              </a:ext>
            </a:extLst>
          </p:cNvPr>
          <p:cNvSpPr>
            <a:spLocks noGrp="1"/>
          </p:cNvSpPr>
          <p:nvPr>
            <p:ph idx="1"/>
          </p:nvPr>
        </p:nvSpPr>
        <p:spPr>
          <a:xfrm>
            <a:off x="0" y="1158729"/>
            <a:ext cx="6413757" cy="5211845"/>
          </a:xfrm>
        </p:spPr>
        <p:txBody>
          <a:bodyPr>
            <a:normAutofit/>
          </a:bodyPr>
          <a:lstStyle/>
          <a:p>
            <a:pPr marL="285750" indent="-285750" algn="just">
              <a:buFont typeface="Wingdings" panose="05000000000000000000" pitchFamily="2" charset="2"/>
              <a:buChar char="ü"/>
            </a:pPr>
            <a:r>
              <a:rPr lang="en-US" sz="2000" dirty="0">
                <a:solidFill>
                  <a:srgbClr val="C00000"/>
                </a:solidFill>
              </a:rPr>
              <a:t>Clear and logical ordering </a:t>
            </a:r>
            <a:r>
              <a:rPr lang="en-US" sz="2000" dirty="0"/>
              <a:t>of events with the latest events shown on top (nearer to Hurricane Harvey)</a:t>
            </a:r>
          </a:p>
          <a:p>
            <a:pPr marL="552450" lvl="1" indent="-285750">
              <a:buFont typeface="Wingdings" panose="05000000000000000000" pitchFamily="2" charset="2"/>
              <a:buChar char="ü"/>
            </a:pPr>
            <a:r>
              <a:rPr lang="en-US" sz="1600" dirty="0"/>
              <a:t>Show trend of disaster over years and months</a:t>
            </a:r>
          </a:p>
          <a:p>
            <a:pPr marL="0" indent="0" algn="just">
              <a:buNone/>
            </a:pPr>
            <a:endParaRPr lang="en-US" sz="2000" dirty="0"/>
          </a:p>
          <a:p>
            <a:pPr marL="285750" indent="-285750" algn="just">
              <a:buFont typeface="Wingdings" panose="05000000000000000000" pitchFamily="2" charset="2"/>
              <a:buChar char="ü"/>
            </a:pPr>
            <a:r>
              <a:rPr lang="en-US" sz="2000" dirty="0"/>
              <a:t>Clear focus with the use of a </a:t>
            </a:r>
            <a:r>
              <a:rPr lang="en-US" sz="2000" dirty="0">
                <a:solidFill>
                  <a:srgbClr val="C00000"/>
                </a:solidFill>
              </a:rPr>
              <a:t>few variables </a:t>
            </a:r>
            <a:r>
              <a:rPr lang="en-US" sz="2000" dirty="0"/>
              <a:t>(year, month, disaster type, cost of damage) </a:t>
            </a:r>
            <a:r>
              <a:rPr lang="en-US" sz="2000" dirty="0">
                <a:sym typeface="Wingdings" panose="05000000000000000000" pitchFamily="2" charset="2"/>
              </a:rPr>
              <a:t> Easier processing</a:t>
            </a:r>
          </a:p>
          <a:p>
            <a:pPr marL="552450" lvl="1" indent="-285750">
              <a:buFont typeface="Wingdings" panose="05000000000000000000" pitchFamily="2" charset="2"/>
              <a:buChar char="ü"/>
            </a:pPr>
            <a:r>
              <a:rPr lang="en-US" sz="1600" dirty="0"/>
              <a:t>Detailed cost of damage shown on hover</a:t>
            </a:r>
          </a:p>
          <a:p>
            <a:pPr marL="552450" lvl="1" indent="-285750">
              <a:buFont typeface="Wingdings" panose="05000000000000000000" pitchFamily="2" charset="2"/>
              <a:buChar char="ü"/>
            </a:pPr>
            <a:r>
              <a:rPr lang="en-US" sz="1600" dirty="0"/>
              <a:t>Address the key question on how Hurricane Harvey compares to other disasters</a:t>
            </a:r>
          </a:p>
          <a:p>
            <a:pPr marL="552450" lvl="1" indent="-285750">
              <a:buFont typeface="Wingdings" panose="05000000000000000000" pitchFamily="2" charset="2"/>
              <a:buChar char="ü"/>
            </a:pPr>
            <a:endParaRPr lang="en-US" sz="1600" dirty="0"/>
          </a:p>
          <a:p>
            <a:pPr marL="0" indent="0" algn="just">
              <a:buNone/>
            </a:pPr>
            <a:endParaRPr lang="en-US" sz="2000" dirty="0"/>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https://www.nytimes.com/interactive/2017/09/01/upshot/cost-of-hurricane-harvey-only-one-storm-comes-close.html</a:t>
            </a:r>
            <a:r>
              <a:rPr lang="en-US" dirty="0"/>
              <a:t> </a:t>
            </a:r>
          </a:p>
        </p:txBody>
      </p:sp>
      <p:pic>
        <p:nvPicPr>
          <p:cNvPr id="11" name="Picture 10">
            <a:extLst>
              <a:ext uri="{FF2B5EF4-FFF2-40B4-BE49-F238E27FC236}">
                <a16:creationId xmlns:a16="http://schemas.microsoft.com/office/drawing/2014/main" id="{D8C6D48F-0AD6-45A2-BDB8-3DF9DF8D432D}"/>
              </a:ext>
            </a:extLst>
          </p:cNvPr>
          <p:cNvPicPr>
            <a:picLocks noChangeAspect="1"/>
          </p:cNvPicPr>
          <p:nvPr/>
        </p:nvPicPr>
        <p:blipFill>
          <a:blip r:embed="rId4"/>
          <a:stretch>
            <a:fillRect/>
          </a:stretch>
        </p:blipFill>
        <p:spPr>
          <a:xfrm>
            <a:off x="6511799" y="1106138"/>
            <a:ext cx="5680201" cy="3852658"/>
          </a:xfrm>
          <a:prstGeom prst="rect">
            <a:avLst/>
          </a:prstGeom>
        </p:spPr>
      </p:pic>
    </p:spTree>
    <p:extLst>
      <p:ext uri="{BB962C8B-B14F-4D97-AF65-F5344CB8AC3E}">
        <p14:creationId xmlns:p14="http://schemas.microsoft.com/office/powerpoint/2010/main" val="4135451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SG" sz="3200" dirty="0"/>
              <a:t>👍</a:t>
            </a:r>
            <a:r>
              <a:rPr lang="en-US" sz="3200" dirty="0"/>
              <a:t>Plus points of Visualization 1I</a:t>
            </a:r>
          </a:p>
        </p:txBody>
      </p:sp>
      <p:sp>
        <p:nvSpPr>
          <p:cNvPr id="3" name="Content Placeholder 2">
            <a:extLst>
              <a:ext uri="{FF2B5EF4-FFF2-40B4-BE49-F238E27FC236}">
                <a16:creationId xmlns:a16="http://schemas.microsoft.com/office/drawing/2014/main" id="{2DAF0F8F-6044-48D0-A772-DAAFBACCA25E}"/>
              </a:ext>
            </a:extLst>
          </p:cNvPr>
          <p:cNvSpPr>
            <a:spLocks noGrp="1"/>
          </p:cNvSpPr>
          <p:nvPr>
            <p:ph idx="1"/>
          </p:nvPr>
        </p:nvSpPr>
        <p:spPr>
          <a:xfrm>
            <a:off x="0" y="1158729"/>
            <a:ext cx="6413757" cy="5211845"/>
          </a:xfrm>
        </p:spPr>
        <p:txBody>
          <a:bodyPr>
            <a:normAutofit fontScale="92500" lnSpcReduction="20000"/>
          </a:bodyPr>
          <a:lstStyle/>
          <a:p>
            <a:pPr marL="285750" indent="-285750">
              <a:buFont typeface="Wingdings" panose="05000000000000000000" pitchFamily="2" charset="2"/>
              <a:buChar char="ü"/>
            </a:pPr>
            <a:r>
              <a:rPr lang="en-US" dirty="0">
                <a:solidFill>
                  <a:srgbClr val="C00000"/>
                </a:solidFill>
              </a:rPr>
              <a:t>Good use of a small number of 5 clear categories </a:t>
            </a:r>
            <a:r>
              <a:rPr lang="en-US" dirty="0"/>
              <a:t>to encode different categories of natural disasters</a:t>
            </a:r>
            <a:r>
              <a:rPr lang="en-US" dirty="0">
                <a:sym typeface="Wingdings" panose="05000000000000000000" pitchFamily="2" charset="2"/>
              </a:rPr>
              <a:t> Easier processing</a:t>
            </a:r>
            <a:endParaRPr lang="en-US" dirty="0"/>
          </a:p>
          <a:p>
            <a:pPr marL="552450" lvl="1" indent="-285750">
              <a:buFont typeface="Wingdings" panose="05000000000000000000" pitchFamily="2" charset="2"/>
              <a:buChar char="ü"/>
            </a:pPr>
            <a:r>
              <a:rPr lang="en-US" sz="1800" dirty="0"/>
              <a:t>Human’s working memory of less than 7 items (5 </a:t>
            </a:r>
            <a:r>
              <a:rPr lang="en-US" sz="1800" dirty="0" err="1"/>
              <a:t>colours</a:t>
            </a:r>
            <a:r>
              <a:rPr lang="en-US" sz="1800" dirty="0"/>
              <a:t> of disaster events in this case [</a:t>
            </a:r>
            <a:r>
              <a:rPr lang="en-US" sz="1800" dirty="0">
                <a:hlinkClick r:id="rId3"/>
              </a:rPr>
              <a:t>https://phys.org/news/2009-11-brain-magic.html</a:t>
            </a:r>
            <a:r>
              <a:rPr lang="en-US" sz="1800" dirty="0"/>
              <a:t>]</a:t>
            </a:r>
          </a:p>
          <a:p>
            <a:pPr marL="552450" lvl="1" indent="-285750">
              <a:buFont typeface="Wingdings" panose="05000000000000000000" pitchFamily="2" charset="2"/>
              <a:buChar char="ü"/>
            </a:pPr>
            <a:r>
              <a:rPr lang="en-US" sz="1800" dirty="0"/>
              <a:t>Different types of natural disasters result in different types of damages, and hence cost</a:t>
            </a:r>
          </a:p>
          <a:p>
            <a:pPr marL="552450" lvl="1" indent="-285750">
              <a:buFont typeface="Wingdings" panose="05000000000000000000" pitchFamily="2" charset="2"/>
              <a:buChar char="ü"/>
            </a:pPr>
            <a:r>
              <a:rPr lang="en-US" sz="1800" dirty="0"/>
              <a:t>Logical grouping of events</a:t>
            </a:r>
          </a:p>
          <a:p>
            <a:pPr marL="285750" indent="-285750" algn="just">
              <a:buFont typeface="Wingdings" panose="05000000000000000000" pitchFamily="2" charset="2"/>
              <a:buChar char="ü"/>
            </a:pPr>
            <a:endParaRPr lang="en-US" dirty="0"/>
          </a:p>
          <a:p>
            <a:pPr marL="285750" indent="-285750" algn="just">
              <a:buFont typeface="Wingdings" panose="05000000000000000000" pitchFamily="2" charset="2"/>
              <a:buChar char="ü"/>
            </a:pPr>
            <a:r>
              <a:rPr lang="en-US" dirty="0"/>
              <a:t>Careful selection of </a:t>
            </a:r>
            <a:r>
              <a:rPr lang="en-US" dirty="0">
                <a:solidFill>
                  <a:srgbClr val="C00000"/>
                </a:solidFill>
              </a:rPr>
              <a:t>distinctive </a:t>
            </a:r>
            <a:r>
              <a:rPr lang="en-US" dirty="0" err="1">
                <a:solidFill>
                  <a:srgbClr val="C00000"/>
                </a:solidFill>
              </a:rPr>
              <a:t>colours</a:t>
            </a:r>
            <a:r>
              <a:rPr lang="en-US" dirty="0">
                <a:solidFill>
                  <a:srgbClr val="C00000"/>
                </a:solidFill>
              </a:rPr>
              <a:t> </a:t>
            </a:r>
            <a:r>
              <a:rPr lang="en-US" dirty="0">
                <a:solidFill>
                  <a:schemeClr val="tx1"/>
                </a:solidFill>
              </a:rPr>
              <a:t>(</a:t>
            </a:r>
            <a:r>
              <a:rPr lang="en-US" dirty="0"/>
              <a:t>hues)</a:t>
            </a:r>
          </a:p>
          <a:p>
            <a:pPr marL="285750" indent="-285750" algn="just">
              <a:buFont typeface="Wingdings" panose="05000000000000000000" pitchFamily="2" charset="2"/>
              <a:buChar char="ü"/>
            </a:pPr>
            <a:endParaRPr lang="en-US" dirty="0"/>
          </a:p>
          <a:p>
            <a:pPr marL="285750" indent="-285750" algn="just">
              <a:buFont typeface="Wingdings" panose="05000000000000000000" pitchFamily="2" charset="2"/>
              <a:buChar char="ü"/>
            </a:pPr>
            <a:r>
              <a:rPr lang="en-US" dirty="0"/>
              <a:t>Selection of </a:t>
            </a:r>
            <a:r>
              <a:rPr lang="en-US" dirty="0" err="1"/>
              <a:t>colours</a:t>
            </a:r>
            <a:r>
              <a:rPr lang="en-US" dirty="0"/>
              <a:t> somewhat reflects the </a:t>
            </a:r>
            <a:r>
              <a:rPr lang="en-US" dirty="0" err="1">
                <a:solidFill>
                  <a:srgbClr val="C00000"/>
                </a:solidFill>
              </a:rPr>
              <a:t>colours</a:t>
            </a:r>
            <a:r>
              <a:rPr lang="en-US" dirty="0">
                <a:solidFill>
                  <a:srgbClr val="C00000"/>
                </a:solidFill>
              </a:rPr>
              <a:t> associated with the disaster</a:t>
            </a:r>
          </a:p>
          <a:p>
            <a:pPr marL="552450" lvl="1" indent="-285750">
              <a:buFont typeface="Wingdings" panose="05000000000000000000" pitchFamily="2" charset="2"/>
              <a:buChar char="ü"/>
            </a:pPr>
            <a:r>
              <a:rPr lang="en-US" sz="1800" dirty="0">
                <a:solidFill>
                  <a:schemeClr val="tx1"/>
                </a:solidFill>
              </a:rPr>
              <a:t>E.g. Blue with flood, Grey with winter storms / freezing</a:t>
            </a:r>
          </a:p>
          <a:p>
            <a:pPr marL="0" indent="0" algn="just">
              <a:buNone/>
            </a:pPr>
            <a:endParaRPr lang="en-US" sz="2800" dirty="0">
              <a:solidFill>
                <a:srgbClr val="C00000"/>
              </a:solidFill>
            </a:endParaRP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4"/>
              </a:rPr>
              <a:t>https://www.nytimes.com/interactive/2017/09/01/upshot/cost-of-hurricane-harvey-only-one-storm-comes-close.html</a:t>
            </a:r>
            <a:r>
              <a:rPr lang="en-US" dirty="0"/>
              <a:t> </a:t>
            </a:r>
          </a:p>
        </p:txBody>
      </p:sp>
      <p:pic>
        <p:nvPicPr>
          <p:cNvPr id="11" name="Picture 10">
            <a:extLst>
              <a:ext uri="{FF2B5EF4-FFF2-40B4-BE49-F238E27FC236}">
                <a16:creationId xmlns:a16="http://schemas.microsoft.com/office/drawing/2014/main" id="{D8C6D48F-0AD6-45A2-BDB8-3DF9DF8D432D}"/>
              </a:ext>
            </a:extLst>
          </p:cNvPr>
          <p:cNvPicPr>
            <a:picLocks noChangeAspect="1"/>
          </p:cNvPicPr>
          <p:nvPr/>
        </p:nvPicPr>
        <p:blipFill>
          <a:blip r:embed="rId5"/>
          <a:stretch>
            <a:fillRect/>
          </a:stretch>
        </p:blipFill>
        <p:spPr>
          <a:xfrm>
            <a:off x="6511799" y="1106138"/>
            <a:ext cx="5680201" cy="3852658"/>
          </a:xfrm>
          <a:prstGeom prst="rect">
            <a:avLst/>
          </a:prstGeom>
        </p:spPr>
      </p:pic>
    </p:spTree>
    <p:extLst>
      <p:ext uri="{BB962C8B-B14F-4D97-AF65-F5344CB8AC3E}">
        <p14:creationId xmlns:p14="http://schemas.microsoft.com/office/powerpoint/2010/main" val="823974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87943C04-7E5F-4FE2-B361-9AB6E75A57F4}"/>
              </a:ext>
            </a:extLst>
          </p:cNvPr>
          <p:cNvGrpSpPr/>
          <p:nvPr/>
        </p:nvGrpSpPr>
        <p:grpSpPr>
          <a:xfrm>
            <a:off x="-12426" y="3009796"/>
            <a:ext cx="5268286" cy="3742933"/>
            <a:chOff x="425597" y="2751281"/>
            <a:chExt cx="5892076" cy="4186114"/>
          </a:xfrm>
        </p:grpSpPr>
        <p:pic>
          <p:nvPicPr>
            <p:cNvPr id="2" name="Picture 1">
              <a:extLst>
                <a:ext uri="{FF2B5EF4-FFF2-40B4-BE49-F238E27FC236}">
                  <a16:creationId xmlns:a16="http://schemas.microsoft.com/office/drawing/2014/main" id="{B88378B4-6B3B-4523-B930-8272E9884419}"/>
                </a:ext>
              </a:extLst>
            </p:cNvPr>
            <p:cNvPicPr>
              <a:picLocks noChangeAspect="1"/>
            </p:cNvPicPr>
            <p:nvPr/>
          </p:nvPicPr>
          <p:blipFill>
            <a:blip r:embed="rId3"/>
            <a:stretch>
              <a:fillRect/>
            </a:stretch>
          </p:blipFill>
          <p:spPr>
            <a:xfrm>
              <a:off x="425597" y="2751281"/>
              <a:ext cx="5892076" cy="4186114"/>
            </a:xfrm>
            <a:prstGeom prst="rect">
              <a:avLst/>
            </a:prstGeom>
          </p:spPr>
        </p:pic>
        <p:sp>
          <p:nvSpPr>
            <p:cNvPr id="3" name="Rectangle 2">
              <a:extLst>
                <a:ext uri="{FF2B5EF4-FFF2-40B4-BE49-F238E27FC236}">
                  <a16:creationId xmlns:a16="http://schemas.microsoft.com/office/drawing/2014/main" id="{2BB3F898-A397-4BBC-BECB-8CB40DD42D26}"/>
                </a:ext>
              </a:extLst>
            </p:cNvPr>
            <p:cNvSpPr/>
            <p:nvPr/>
          </p:nvSpPr>
          <p:spPr>
            <a:xfrm>
              <a:off x="712519" y="4656075"/>
              <a:ext cx="2565071" cy="273133"/>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F37C378-10C1-41E7-9F60-6D6807FB11FE}"/>
                </a:ext>
              </a:extLst>
            </p:cNvPr>
            <p:cNvSpPr/>
            <p:nvPr/>
          </p:nvSpPr>
          <p:spPr>
            <a:xfrm>
              <a:off x="712518" y="6027988"/>
              <a:ext cx="2565071" cy="273133"/>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b="1" dirty="0"/>
              <a:t>😅 </a:t>
            </a:r>
            <a:r>
              <a:rPr lang="en-US" sz="3200" dirty="0"/>
              <a:t>Areas for improvement</a:t>
            </a:r>
            <a:r>
              <a:rPr lang="en-US" sz="3200" b="1" dirty="0"/>
              <a:t> points for </a:t>
            </a:r>
            <a:r>
              <a:rPr lang="en-US" sz="3200" dirty="0"/>
              <a:t>Visualization I1</a:t>
            </a: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4"/>
              </a:rPr>
              <a:t>https://www.nytimes.com/interactive/2017/09/01/upshot/cost-of-hurricane-harvey-only-one-storm-comes-close.html</a:t>
            </a:r>
            <a:r>
              <a:rPr lang="en-US" dirty="0"/>
              <a:t> </a:t>
            </a:r>
          </a:p>
        </p:txBody>
      </p:sp>
      <p:sp>
        <p:nvSpPr>
          <p:cNvPr id="9" name="Content Placeholder 2">
            <a:extLst>
              <a:ext uri="{FF2B5EF4-FFF2-40B4-BE49-F238E27FC236}">
                <a16:creationId xmlns:a16="http://schemas.microsoft.com/office/drawing/2014/main" id="{A5F3E789-66E3-4339-974E-03C17BEABB7B}"/>
              </a:ext>
            </a:extLst>
          </p:cNvPr>
          <p:cNvSpPr>
            <a:spLocks noGrp="1"/>
          </p:cNvSpPr>
          <p:nvPr>
            <p:ph idx="1"/>
          </p:nvPr>
        </p:nvSpPr>
        <p:spPr>
          <a:xfrm>
            <a:off x="0" y="1158729"/>
            <a:ext cx="6413757" cy="5211845"/>
          </a:xfrm>
        </p:spPr>
        <p:txBody>
          <a:bodyPr>
            <a:normAutofit/>
          </a:bodyPr>
          <a:lstStyle/>
          <a:p>
            <a:pPr algn="just"/>
            <a:r>
              <a:rPr lang="en-US" sz="2000" dirty="0"/>
              <a:t>Use of </a:t>
            </a:r>
            <a:r>
              <a:rPr lang="en-US" sz="2000" dirty="0">
                <a:solidFill>
                  <a:srgbClr val="C00000"/>
                </a:solidFill>
              </a:rPr>
              <a:t>semi-circles</a:t>
            </a:r>
            <a:r>
              <a:rPr lang="en-US" sz="2000" dirty="0"/>
              <a:t> </a:t>
            </a:r>
            <a:r>
              <a:rPr lang="en-US" sz="2000" dirty="0">
                <a:sym typeface="Wingdings" panose="05000000000000000000" pitchFamily="2" charset="2"/>
              </a:rPr>
              <a:t> </a:t>
            </a:r>
            <a:r>
              <a:rPr lang="en-US" sz="2000" dirty="0">
                <a:solidFill>
                  <a:srgbClr val="C00000"/>
                </a:solidFill>
              </a:rPr>
              <a:t>Difficulty in assessing / interpreting the (relative) size</a:t>
            </a:r>
            <a:r>
              <a:rPr lang="en-US" sz="2000" dirty="0"/>
              <a:t> of the circle (e.g. to what extent / how much more does Hurricane Katrina cost compared to Hurricane Harvey)</a:t>
            </a:r>
          </a:p>
          <a:p>
            <a:pPr lvl="2"/>
            <a:r>
              <a:rPr lang="en-US" sz="1600" dirty="0"/>
              <a:t>Humans are poor at interpreting area (Weber-Fechner Law, Cleveland and McGill Graphical Perception)</a:t>
            </a:r>
          </a:p>
          <a:p>
            <a:pPr algn="just"/>
            <a:endParaRPr lang="en-US" sz="2000" dirty="0"/>
          </a:p>
          <a:p>
            <a:pPr algn="just"/>
            <a:endParaRPr lang="en-US" sz="2000" dirty="0"/>
          </a:p>
        </p:txBody>
      </p:sp>
      <p:pic>
        <p:nvPicPr>
          <p:cNvPr id="6" name="Picture 5">
            <a:extLst>
              <a:ext uri="{FF2B5EF4-FFF2-40B4-BE49-F238E27FC236}">
                <a16:creationId xmlns:a16="http://schemas.microsoft.com/office/drawing/2014/main" id="{B12A0942-EF29-4889-8197-371DF0A4AF13}"/>
              </a:ext>
            </a:extLst>
          </p:cNvPr>
          <p:cNvPicPr>
            <a:picLocks noChangeAspect="1"/>
          </p:cNvPicPr>
          <p:nvPr/>
        </p:nvPicPr>
        <p:blipFill>
          <a:blip r:embed="rId5"/>
          <a:stretch>
            <a:fillRect/>
          </a:stretch>
        </p:blipFill>
        <p:spPr>
          <a:xfrm>
            <a:off x="2894877" y="3216639"/>
            <a:ext cx="3997722" cy="3351423"/>
          </a:xfrm>
          <a:prstGeom prst="rect">
            <a:avLst/>
          </a:prstGeom>
        </p:spPr>
      </p:pic>
      <p:pic>
        <p:nvPicPr>
          <p:cNvPr id="10" name="Picture 9">
            <a:extLst>
              <a:ext uri="{FF2B5EF4-FFF2-40B4-BE49-F238E27FC236}">
                <a16:creationId xmlns:a16="http://schemas.microsoft.com/office/drawing/2014/main" id="{B34C6136-622B-4D1A-B53A-970EBFDCE8C1}"/>
              </a:ext>
            </a:extLst>
          </p:cNvPr>
          <p:cNvPicPr>
            <a:picLocks noChangeAspect="1"/>
          </p:cNvPicPr>
          <p:nvPr/>
        </p:nvPicPr>
        <p:blipFill>
          <a:blip r:embed="rId6"/>
          <a:stretch>
            <a:fillRect/>
          </a:stretch>
        </p:blipFill>
        <p:spPr>
          <a:xfrm>
            <a:off x="6511799" y="1106138"/>
            <a:ext cx="5680201" cy="3852658"/>
          </a:xfrm>
          <a:prstGeom prst="rect">
            <a:avLst/>
          </a:prstGeom>
        </p:spPr>
      </p:pic>
      <p:sp>
        <p:nvSpPr>
          <p:cNvPr id="12" name="Rectangle 11">
            <a:extLst>
              <a:ext uri="{FF2B5EF4-FFF2-40B4-BE49-F238E27FC236}">
                <a16:creationId xmlns:a16="http://schemas.microsoft.com/office/drawing/2014/main" id="{926F3AB9-3827-4241-ABB6-B0794FB0872E}"/>
              </a:ext>
            </a:extLst>
          </p:cNvPr>
          <p:cNvSpPr/>
          <p:nvPr/>
        </p:nvSpPr>
        <p:spPr>
          <a:xfrm>
            <a:off x="2920787" y="5299955"/>
            <a:ext cx="1361654" cy="293324"/>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3580D0A-FAD0-4E3A-9E13-FCF113358CEB}"/>
              </a:ext>
            </a:extLst>
          </p:cNvPr>
          <p:cNvSpPr/>
          <p:nvPr/>
        </p:nvSpPr>
        <p:spPr>
          <a:xfrm>
            <a:off x="4382196" y="5707090"/>
            <a:ext cx="2237580" cy="217270"/>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Flowchart: Terminator 13">
            <a:extLst>
              <a:ext uri="{FF2B5EF4-FFF2-40B4-BE49-F238E27FC236}">
                <a16:creationId xmlns:a16="http://schemas.microsoft.com/office/drawing/2014/main" id="{41FEC2D9-FA9A-4D09-9C5B-1C8FC01AFB38}"/>
              </a:ext>
            </a:extLst>
          </p:cNvPr>
          <p:cNvSpPr/>
          <p:nvPr/>
        </p:nvSpPr>
        <p:spPr>
          <a:xfrm>
            <a:off x="100784" y="1041862"/>
            <a:ext cx="900000" cy="261765"/>
          </a:xfrm>
          <a:prstGeom prst="flowChartTermina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Idiom issue</a:t>
            </a:r>
          </a:p>
        </p:txBody>
      </p:sp>
    </p:spTree>
    <p:extLst>
      <p:ext uri="{BB962C8B-B14F-4D97-AF65-F5344CB8AC3E}">
        <p14:creationId xmlns:p14="http://schemas.microsoft.com/office/powerpoint/2010/main" val="33296626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b="1" dirty="0"/>
              <a:t>😅 </a:t>
            </a:r>
            <a:r>
              <a:rPr lang="en-US" sz="3200" dirty="0"/>
              <a:t>Areas for improvement</a:t>
            </a:r>
            <a:r>
              <a:rPr lang="en-US" sz="3200" b="1" dirty="0"/>
              <a:t> points for </a:t>
            </a:r>
            <a:r>
              <a:rPr lang="en-US" sz="3200" dirty="0"/>
              <a:t>Visualization I1</a:t>
            </a: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https://www.nytimes.com/interactive/2017/09/01/upshot/cost-of-hurricane-harvey-only-one-storm-comes-close.html</a:t>
            </a:r>
            <a:r>
              <a:rPr lang="en-US" dirty="0"/>
              <a:t> </a:t>
            </a:r>
          </a:p>
        </p:txBody>
      </p:sp>
      <p:sp>
        <p:nvSpPr>
          <p:cNvPr id="9" name="Content Placeholder 2">
            <a:extLst>
              <a:ext uri="{FF2B5EF4-FFF2-40B4-BE49-F238E27FC236}">
                <a16:creationId xmlns:a16="http://schemas.microsoft.com/office/drawing/2014/main" id="{A5F3E789-66E3-4339-974E-03C17BEABB7B}"/>
              </a:ext>
            </a:extLst>
          </p:cNvPr>
          <p:cNvSpPr>
            <a:spLocks noGrp="1"/>
          </p:cNvSpPr>
          <p:nvPr>
            <p:ph idx="1"/>
          </p:nvPr>
        </p:nvSpPr>
        <p:spPr>
          <a:xfrm>
            <a:off x="0" y="1158729"/>
            <a:ext cx="6413757" cy="5211845"/>
          </a:xfrm>
        </p:spPr>
        <p:txBody>
          <a:bodyPr>
            <a:normAutofit fontScale="70000" lnSpcReduction="20000"/>
          </a:bodyPr>
          <a:lstStyle/>
          <a:p>
            <a:pPr algn="just"/>
            <a:r>
              <a:rPr lang="en-US" dirty="0">
                <a:solidFill>
                  <a:schemeClr val="tx1"/>
                </a:solidFill>
              </a:rPr>
              <a:t>Semi-circles </a:t>
            </a:r>
            <a:r>
              <a:rPr lang="en-US" dirty="0">
                <a:solidFill>
                  <a:srgbClr val="C00000"/>
                </a:solidFill>
              </a:rPr>
              <a:t>overlap</a:t>
            </a:r>
            <a:r>
              <a:rPr lang="en-US" dirty="0">
                <a:solidFill>
                  <a:schemeClr val="tx1"/>
                </a:solidFill>
              </a:rPr>
              <a:t> with one another</a:t>
            </a:r>
          </a:p>
          <a:p>
            <a:pPr marL="609600" lvl="1" indent="-342900"/>
            <a:r>
              <a:rPr lang="en-US" dirty="0">
                <a:solidFill>
                  <a:schemeClr val="tx1"/>
                </a:solidFill>
              </a:rPr>
              <a:t>Hard to interpret extent of damage if many of them </a:t>
            </a:r>
            <a:r>
              <a:rPr lang="en-US" dirty="0">
                <a:solidFill>
                  <a:srgbClr val="C00000"/>
                </a:solidFill>
              </a:rPr>
              <a:t>overlap</a:t>
            </a:r>
            <a:r>
              <a:rPr lang="en-US" dirty="0">
                <a:solidFill>
                  <a:schemeClr val="tx1"/>
                </a:solidFill>
              </a:rPr>
              <a:t> (dark blue tropical cyclones circles at the bottom right)</a:t>
            </a:r>
          </a:p>
          <a:p>
            <a:pPr marL="609600" lvl="1" indent="-342900"/>
            <a:r>
              <a:rPr lang="en-US" dirty="0">
                <a:solidFill>
                  <a:schemeClr val="tx1"/>
                </a:solidFill>
              </a:rPr>
              <a:t>Some semi-circles in the background </a:t>
            </a:r>
            <a:r>
              <a:rPr lang="en-US" dirty="0">
                <a:solidFill>
                  <a:srgbClr val="C00000"/>
                </a:solidFill>
              </a:rPr>
              <a:t>cannot be hovered over </a:t>
            </a:r>
            <a:r>
              <a:rPr lang="en-US" dirty="0">
                <a:solidFill>
                  <a:schemeClr val="tx1"/>
                </a:solidFill>
              </a:rPr>
              <a:t>(i.e. blocked by the larger semi-circle in front)</a:t>
            </a:r>
          </a:p>
          <a:p>
            <a:pPr marL="609600" lvl="1" indent="-342900"/>
            <a:r>
              <a:rPr lang="en-US" dirty="0">
                <a:solidFill>
                  <a:schemeClr val="tx1"/>
                </a:solidFill>
              </a:rPr>
              <a:t>May also result in </a:t>
            </a:r>
            <a:r>
              <a:rPr lang="en-US" dirty="0">
                <a:solidFill>
                  <a:srgbClr val="C00000"/>
                </a:solidFill>
              </a:rPr>
              <a:t>confusion</a:t>
            </a:r>
            <a:r>
              <a:rPr lang="en-US" dirty="0">
                <a:solidFill>
                  <a:schemeClr val="tx1"/>
                </a:solidFill>
              </a:rPr>
              <a:t> that the edges of the semi-circles indicate the duration of the disaster</a:t>
            </a:r>
          </a:p>
          <a:p>
            <a:pPr marL="609600" lvl="1" indent="-342900"/>
            <a:r>
              <a:rPr lang="en-US" dirty="0">
                <a:solidFill>
                  <a:schemeClr val="tx1"/>
                </a:solidFill>
              </a:rPr>
              <a:t>This idiom of visualization may not be the best. Best to use </a:t>
            </a:r>
            <a:r>
              <a:rPr lang="en-US" dirty="0">
                <a:solidFill>
                  <a:srgbClr val="0070C0"/>
                </a:solidFill>
              </a:rPr>
              <a:t>faceted heatmap </a:t>
            </a:r>
            <a:r>
              <a:rPr lang="en-US" dirty="0">
                <a:solidFill>
                  <a:schemeClr val="tx1"/>
                </a:solidFill>
              </a:rPr>
              <a:t>instead (See sample at bottom right) – one for each disaster type with shared </a:t>
            </a:r>
            <a:r>
              <a:rPr lang="en-US" dirty="0" err="1">
                <a:solidFill>
                  <a:schemeClr val="tx1"/>
                </a:solidFill>
              </a:rPr>
              <a:t>colour</a:t>
            </a:r>
            <a:r>
              <a:rPr lang="en-US" dirty="0">
                <a:solidFill>
                  <a:schemeClr val="tx1"/>
                </a:solidFill>
              </a:rPr>
              <a:t> scale</a:t>
            </a:r>
          </a:p>
          <a:p>
            <a:pPr marL="609600" lvl="1" indent="-342900"/>
            <a:endParaRPr lang="en-US" dirty="0">
              <a:solidFill>
                <a:schemeClr val="tx1"/>
              </a:solidFill>
            </a:endParaRPr>
          </a:p>
          <a:p>
            <a:pPr marL="342900" indent="-342900"/>
            <a:r>
              <a:rPr lang="en-US" dirty="0">
                <a:solidFill>
                  <a:srgbClr val="C00000"/>
                </a:solidFill>
              </a:rPr>
              <a:t>Multiple concentric semi-circles </a:t>
            </a:r>
            <a:r>
              <a:rPr lang="en-US" dirty="0">
                <a:solidFill>
                  <a:schemeClr val="tx1"/>
                </a:solidFill>
              </a:rPr>
              <a:t>for Hurricane Harvey at the top does not make it intuitive to interpret the cost of damage from $70B to $108B</a:t>
            </a:r>
          </a:p>
          <a:p>
            <a:pPr marL="609600" lvl="1" indent="-342900"/>
            <a:r>
              <a:rPr lang="en-US" dirty="0">
                <a:solidFill>
                  <a:schemeClr val="tx1"/>
                </a:solidFill>
              </a:rPr>
              <a:t>Animation of concentric semi-circles </a:t>
            </a:r>
            <a:r>
              <a:rPr lang="en-US" dirty="0">
                <a:solidFill>
                  <a:srgbClr val="C00000"/>
                </a:solidFill>
              </a:rPr>
              <a:t>does not value-add</a:t>
            </a:r>
            <a:r>
              <a:rPr lang="en-US" dirty="0">
                <a:solidFill>
                  <a:schemeClr val="tx1"/>
                </a:solidFill>
              </a:rPr>
              <a:t> to interpretation</a:t>
            </a:r>
          </a:p>
          <a:p>
            <a:pPr marL="609600" lvl="1" indent="-342900"/>
            <a:r>
              <a:rPr lang="en-US" dirty="0">
                <a:solidFill>
                  <a:schemeClr val="tx1"/>
                </a:solidFill>
              </a:rPr>
              <a:t>Best to </a:t>
            </a:r>
            <a:r>
              <a:rPr lang="en-US" dirty="0">
                <a:solidFill>
                  <a:schemeClr val="accent1"/>
                </a:solidFill>
              </a:rPr>
              <a:t>show 2 semi-circles </a:t>
            </a:r>
            <a:r>
              <a:rPr lang="en-US" dirty="0">
                <a:solidFill>
                  <a:schemeClr val="tx1"/>
                </a:solidFill>
              </a:rPr>
              <a:t>(reflecting $70B and $108B) instead of 4</a:t>
            </a:r>
          </a:p>
          <a:p>
            <a:pPr marL="609600" lvl="1" indent="-342900"/>
            <a:r>
              <a:rPr lang="en-US" dirty="0">
                <a:solidFill>
                  <a:schemeClr val="tx1"/>
                </a:solidFill>
              </a:rPr>
              <a:t>If this chart is still used, perhaps can have a </a:t>
            </a:r>
            <a:r>
              <a:rPr lang="en-US" dirty="0">
                <a:solidFill>
                  <a:schemeClr val="accent1"/>
                </a:solidFill>
              </a:rPr>
              <a:t>legend</a:t>
            </a:r>
            <a:r>
              <a:rPr lang="en-US" dirty="0">
                <a:solidFill>
                  <a:schemeClr val="tx1"/>
                </a:solidFill>
              </a:rPr>
              <a:t> showing the </a:t>
            </a:r>
            <a:r>
              <a:rPr lang="en-US" dirty="0">
                <a:solidFill>
                  <a:schemeClr val="accent1"/>
                </a:solidFill>
              </a:rPr>
              <a:t>different representative sizes</a:t>
            </a:r>
            <a:r>
              <a:rPr lang="en-US" dirty="0">
                <a:solidFill>
                  <a:schemeClr val="tx1"/>
                </a:solidFill>
              </a:rPr>
              <a:t> of semi-circles in ranked order so that easier comparison can be made</a:t>
            </a:r>
          </a:p>
        </p:txBody>
      </p:sp>
      <p:pic>
        <p:nvPicPr>
          <p:cNvPr id="10" name="Picture 9">
            <a:extLst>
              <a:ext uri="{FF2B5EF4-FFF2-40B4-BE49-F238E27FC236}">
                <a16:creationId xmlns:a16="http://schemas.microsoft.com/office/drawing/2014/main" id="{B34C6136-622B-4D1A-B53A-970EBFDCE8C1}"/>
              </a:ext>
            </a:extLst>
          </p:cNvPr>
          <p:cNvPicPr>
            <a:picLocks noChangeAspect="1"/>
          </p:cNvPicPr>
          <p:nvPr/>
        </p:nvPicPr>
        <p:blipFill>
          <a:blip r:embed="rId4"/>
          <a:stretch>
            <a:fillRect/>
          </a:stretch>
        </p:blipFill>
        <p:spPr>
          <a:xfrm>
            <a:off x="6511799" y="1106138"/>
            <a:ext cx="5680201" cy="3852658"/>
          </a:xfrm>
          <a:prstGeom prst="rect">
            <a:avLst/>
          </a:prstGeom>
        </p:spPr>
      </p:pic>
      <p:pic>
        <p:nvPicPr>
          <p:cNvPr id="7" name="Picture 6">
            <a:extLst>
              <a:ext uri="{FF2B5EF4-FFF2-40B4-BE49-F238E27FC236}">
                <a16:creationId xmlns:a16="http://schemas.microsoft.com/office/drawing/2014/main" id="{49DB84E9-01C2-49A2-88EC-88C4EE7C0EE8}"/>
              </a:ext>
            </a:extLst>
          </p:cNvPr>
          <p:cNvPicPr>
            <a:picLocks noChangeAspect="1"/>
          </p:cNvPicPr>
          <p:nvPr/>
        </p:nvPicPr>
        <p:blipFill>
          <a:blip r:embed="rId5"/>
          <a:stretch>
            <a:fillRect/>
          </a:stretch>
        </p:blipFill>
        <p:spPr>
          <a:xfrm>
            <a:off x="6395440" y="5156285"/>
            <a:ext cx="5796560" cy="1313033"/>
          </a:xfrm>
          <a:prstGeom prst="rect">
            <a:avLst/>
          </a:prstGeom>
        </p:spPr>
      </p:pic>
      <p:sp>
        <p:nvSpPr>
          <p:cNvPr id="14" name="TextBox 13">
            <a:extLst>
              <a:ext uri="{FF2B5EF4-FFF2-40B4-BE49-F238E27FC236}">
                <a16:creationId xmlns:a16="http://schemas.microsoft.com/office/drawing/2014/main" id="{F2A78AA4-00AE-44B6-8C9F-D4FF94C64B4E}"/>
              </a:ext>
            </a:extLst>
          </p:cNvPr>
          <p:cNvSpPr txBox="1"/>
          <p:nvPr/>
        </p:nvSpPr>
        <p:spPr>
          <a:xfrm>
            <a:off x="9188450" y="5834624"/>
            <a:ext cx="3155950" cy="369332"/>
          </a:xfrm>
          <a:prstGeom prst="rect">
            <a:avLst/>
          </a:prstGeom>
          <a:noFill/>
        </p:spPr>
        <p:txBody>
          <a:bodyPr wrap="square">
            <a:spAutoFit/>
          </a:bodyPr>
          <a:lstStyle/>
          <a:p>
            <a:r>
              <a:rPr lang="en-US" dirty="0">
                <a:hlinkClick r:id="rId6"/>
              </a:rPr>
              <a:t>https://interactive-atlas.ipcc.ch/</a:t>
            </a:r>
            <a:r>
              <a:rPr lang="en-US" dirty="0"/>
              <a:t> </a:t>
            </a:r>
          </a:p>
        </p:txBody>
      </p:sp>
      <p:sp>
        <p:nvSpPr>
          <p:cNvPr id="8" name="Flowchart: Terminator 7">
            <a:extLst>
              <a:ext uri="{FF2B5EF4-FFF2-40B4-BE49-F238E27FC236}">
                <a16:creationId xmlns:a16="http://schemas.microsoft.com/office/drawing/2014/main" id="{F09DA26B-FE40-4663-A5DF-1FB8F0BDE3FF}"/>
              </a:ext>
            </a:extLst>
          </p:cNvPr>
          <p:cNvSpPr/>
          <p:nvPr/>
        </p:nvSpPr>
        <p:spPr>
          <a:xfrm>
            <a:off x="100784" y="991062"/>
            <a:ext cx="900000" cy="261765"/>
          </a:xfrm>
          <a:prstGeom prst="flowChartTermina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Idiom issue</a:t>
            </a:r>
          </a:p>
        </p:txBody>
      </p:sp>
    </p:spTree>
    <p:extLst>
      <p:ext uri="{BB962C8B-B14F-4D97-AF65-F5344CB8AC3E}">
        <p14:creationId xmlns:p14="http://schemas.microsoft.com/office/powerpoint/2010/main" val="921489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86C9A-10C2-4509-A250-2FFEEC342346}"/>
              </a:ext>
            </a:extLst>
          </p:cNvPr>
          <p:cNvSpPr>
            <a:spLocks noGrp="1"/>
          </p:cNvSpPr>
          <p:nvPr>
            <p:ph type="title"/>
          </p:nvPr>
        </p:nvSpPr>
        <p:spPr/>
        <p:txBody>
          <a:bodyPr/>
          <a:lstStyle/>
          <a:p>
            <a:r>
              <a:rPr lang="en-US" dirty="0"/>
              <a:t>Proposed revision</a:t>
            </a:r>
          </a:p>
        </p:txBody>
      </p:sp>
      <p:sp>
        <p:nvSpPr>
          <p:cNvPr id="5" name="TextBox 4">
            <a:extLst>
              <a:ext uri="{FF2B5EF4-FFF2-40B4-BE49-F238E27FC236}">
                <a16:creationId xmlns:a16="http://schemas.microsoft.com/office/drawing/2014/main" id="{6735BA75-AFCF-4EFD-8848-26D1B438AAE9}"/>
              </a:ext>
            </a:extLst>
          </p:cNvPr>
          <p:cNvSpPr txBox="1"/>
          <p:nvPr/>
        </p:nvSpPr>
        <p:spPr>
          <a:xfrm>
            <a:off x="3048990" y="6568063"/>
            <a:ext cx="6097978" cy="369332"/>
          </a:xfrm>
          <a:prstGeom prst="rect">
            <a:avLst/>
          </a:prstGeom>
          <a:noFill/>
        </p:spPr>
        <p:txBody>
          <a:bodyPr wrap="square">
            <a:spAutoFit/>
          </a:bodyPr>
          <a:lstStyle/>
          <a:p>
            <a:pPr algn="ctr"/>
            <a:r>
              <a:rPr lang="en-US" dirty="0">
                <a:hlinkClick r:id="rId8"/>
              </a:rPr>
              <a:t>https://www.ncdc.noaa.gov/billions/events/US/1980-2017</a:t>
            </a:r>
            <a:r>
              <a:rPr lang="en-US" dirty="0"/>
              <a:t> </a:t>
            </a:r>
          </a:p>
        </p:txBody>
      </p:sp>
      <p:sp>
        <p:nvSpPr>
          <p:cNvPr id="8" name="Content Placeholder 7">
            <a:extLst>
              <a:ext uri="{FF2B5EF4-FFF2-40B4-BE49-F238E27FC236}">
                <a16:creationId xmlns:a16="http://schemas.microsoft.com/office/drawing/2014/main" id="{BF891938-4647-4475-A745-4C90A74B9418}"/>
              </a:ext>
            </a:extLst>
          </p:cNvPr>
          <p:cNvSpPr>
            <a:spLocks noGrp="1"/>
          </p:cNvSpPr>
          <p:nvPr>
            <p:ph idx="1"/>
          </p:nvPr>
        </p:nvSpPr>
        <p:spPr/>
        <p:txBody>
          <a:bodyPr>
            <a:normAutofit/>
          </a:bodyPr>
          <a:lstStyle/>
          <a:p>
            <a:r>
              <a:rPr lang="en-SG" sz="2000" b="1" i="0" u="none" strike="noStrike" dirty="0">
                <a:effectLst/>
                <a:latin typeface="-apple-system"/>
                <a:hlinkClick r:id="rId9" tooltip="https://okiane.github.io/HASS-assignment5/"/>
              </a:rPr>
              <a:t>okiane.github.io/hass-assignment5/</a:t>
            </a:r>
            <a:endParaRPr lang="en-SG" sz="2000" b="1" i="0" u="none" strike="noStrike" dirty="0">
              <a:effectLst/>
              <a:latin typeface="-apple-system"/>
            </a:endParaRPr>
          </a:p>
          <a:p>
            <a:endParaRPr lang="en-SG" sz="2000" b="1" dirty="0">
              <a:latin typeface="-apple-system"/>
            </a:endParaRPr>
          </a:p>
          <a:p>
            <a:endParaRPr lang="en-US" sz="2000" dirty="0"/>
          </a:p>
        </p:txBody>
      </p:sp>
      <p:pic>
        <p:nvPicPr>
          <p:cNvPr id="11" name="Screen Recording 10">
            <a:hlinkClick r:id="" action="ppaction://media"/>
            <a:extLst>
              <a:ext uri="{FF2B5EF4-FFF2-40B4-BE49-F238E27FC236}">
                <a16:creationId xmlns:a16="http://schemas.microsoft.com/office/drawing/2014/main" id="{EA57603C-8769-40D0-82C9-F333C85CC489}"/>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5403273" y="1415844"/>
            <a:ext cx="3779860" cy="4228397"/>
          </a:xfrm>
          <a:prstGeom prst="rect">
            <a:avLst/>
          </a:prstGeom>
        </p:spPr>
      </p:pic>
      <p:pic>
        <p:nvPicPr>
          <p:cNvPr id="12" name="Screen Recording 5">
            <a:hlinkClick r:id="" action="ppaction://media"/>
            <a:extLst>
              <a:ext uri="{FF2B5EF4-FFF2-40B4-BE49-F238E27FC236}">
                <a16:creationId xmlns:a16="http://schemas.microsoft.com/office/drawing/2014/main" id="{8D841703-53DF-46BD-814F-869D645EC411}"/>
              </a:ext>
            </a:extLst>
          </p:cNvPr>
          <p:cNvPicPr>
            <a:picLocks noChangeAspect="1"/>
          </p:cNvPicPr>
          <p:nvPr>
            <a:videoFile r:link="rId4"/>
            <p:extLst>
              <p:ext uri="{DAA4B4D4-6D71-4841-9C94-3DE7FCFB9230}">
                <p14:media xmlns:p14="http://schemas.microsoft.com/office/powerpoint/2010/main" r:embed="rId3"/>
              </p:ext>
            </p:extLst>
          </p:nvPr>
        </p:nvPicPr>
        <p:blipFill>
          <a:blip r:embed="rId11"/>
          <a:stretch>
            <a:fillRect/>
          </a:stretch>
        </p:blipFill>
        <p:spPr>
          <a:xfrm>
            <a:off x="0" y="1879187"/>
            <a:ext cx="4478678" cy="4105977"/>
          </a:xfrm>
          <a:prstGeom prst="rect">
            <a:avLst/>
          </a:prstGeom>
        </p:spPr>
      </p:pic>
      <p:cxnSp>
        <p:nvCxnSpPr>
          <p:cNvPr id="13" name="Straight Arrow Connector 12">
            <a:extLst>
              <a:ext uri="{FF2B5EF4-FFF2-40B4-BE49-F238E27FC236}">
                <a16:creationId xmlns:a16="http://schemas.microsoft.com/office/drawing/2014/main" id="{6CE245DE-0065-45E7-90EB-F0CFF7BCAAAA}"/>
              </a:ext>
            </a:extLst>
          </p:cNvPr>
          <p:cNvCxnSpPr>
            <a:cxnSpLocks/>
          </p:cNvCxnSpPr>
          <p:nvPr/>
        </p:nvCxnSpPr>
        <p:spPr>
          <a:xfrm>
            <a:off x="4573464" y="3902460"/>
            <a:ext cx="82980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Flowchart: Terminator 13">
            <a:extLst>
              <a:ext uri="{FF2B5EF4-FFF2-40B4-BE49-F238E27FC236}">
                <a16:creationId xmlns:a16="http://schemas.microsoft.com/office/drawing/2014/main" id="{6BCBA679-9FBB-443F-9B61-51053AFB493F}"/>
              </a:ext>
            </a:extLst>
          </p:cNvPr>
          <p:cNvSpPr/>
          <p:nvPr/>
        </p:nvSpPr>
        <p:spPr>
          <a:xfrm>
            <a:off x="4314633" y="3599308"/>
            <a:ext cx="1374301" cy="261764"/>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revision</a:t>
            </a:r>
          </a:p>
        </p:txBody>
      </p:sp>
      <p:pic>
        <p:nvPicPr>
          <p:cNvPr id="16" name="Screen Recording 15">
            <a:hlinkClick r:id="" action="ppaction://media"/>
            <a:extLst>
              <a:ext uri="{FF2B5EF4-FFF2-40B4-BE49-F238E27FC236}">
                <a16:creationId xmlns:a16="http://schemas.microsoft.com/office/drawing/2014/main" id="{2A596125-2303-400E-8B11-0465A603FC66}"/>
              </a:ext>
            </a:extLst>
          </p:cNvPr>
          <p:cNvPicPr>
            <a:picLocks noChangeAspect="1"/>
          </p:cNvPicPr>
          <p:nvPr>
            <a:videoFile r:link="rId6"/>
            <p:extLst>
              <p:ext uri="{DAA4B4D4-6D71-4841-9C94-3DE7FCFB9230}">
                <p14:media xmlns:p14="http://schemas.microsoft.com/office/powerpoint/2010/main" r:embed="rId5"/>
              </p:ext>
            </p:extLst>
          </p:nvPr>
        </p:nvPicPr>
        <p:blipFill>
          <a:blip r:embed="rId12"/>
          <a:stretch>
            <a:fillRect/>
          </a:stretch>
        </p:blipFill>
        <p:spPr>
          <a:xfrm>
            <a:off x="8989621" y="2011481"/>
            <a:ext cx="3159746" cy="3520518"/>
          </a:xfrm>
          <a:prstGeom prst="rect">
            <a:avLst/>
          </a:prstGeom>
        </p:spPr>
      </p:pic>
    </p:spTree>
    <p:extLst>
      <p:ext uri="{BB962C8B-B14F-4D97-AF65-F5344CB8AC3E}">
        <p14:creationId xmlns:p14="http://schemas.microsoft.com/office/powerpoint/2010/main" val="3136416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65" fill="hold"/>
                                        <p:tgtEl>
                                          <p:spTgt spid="11"/>
                                        </p:tgtEl>
                                      </p:cBhvr>
                                    </p:cmd>
                                  </p:childTnLst>
                                </p:cTn>
                              </p:par>
                            </p:childTnLst>
                          </p:cTn>
                        </p:par>
                        <p:par>
                          <p:cTn id="7" fill="hold">
                            <p:stCondLst>
                              <p:cond delay="8965"/>
                            </p:stCondLst>
                            <p:childTnLst>
                              <p:par>
                                <p:cTn id="8" presetID="1" presetClass="mediacall" presetSubtype="0" fill="hold" nodeType="afterEffect">
                                  <p:stCondLst>
                                    <p:cond delay="0"/>
                                  </p:stCondLst>
                                  <p:childTnLst>
                                    <p:cmd type="call" cmd="playFrom(0.0)">
                                      <p:cBhvr>
                                        <p:cTn id="9" dur="15015" fill="hold"/>
                                        <p:tgtEl>
                                          <p:spTgt spid="12"/>
                                        </p:tgtEl>
                                      </p:cBhvr>
                                    </p:cmd>
                                  </p:childTnLst>
                                </p:cTn>
                              </p:par>
                            </p:childTnLst>
                          </p:cTn>
                        </p:par>
                        <p:par>
                          <p:cTn id="10" fill="hold">
                            <p:stCondLst>
                              <p:cond delay="23980"/>
                            </p:stCondLst>
                            <p:childTnLst>
                              <p:par>
                                <p:cTn id="11" presetID="1" presetClass="mediacall" presetSubtype="0" fill="hold" nodeType="afterEffect">
                                  <p:stCondLst>
                                    <p:cond delay="0"/>
                                  </p:stCondLst>
                                  <p:childTnLst>
                                    <p:cmd type="call" cmd="playFrom(0.0)">
                                      <p:cBhvr>
                                        <p:cTn id="12" dur="5469"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3" fill="hold" display="0">
                  <p:stCondLst>
                    <p:cond delay="indefinite"/>
                  </p:stCondLst>
                </p:cTn>
                <p:tgtEl>
                  <p:spTgt spid="11"/>
                </p:tgtEl>
              </p:cMediaNode>
            </p:video>
            <p:seq concurrent="1" nextAc="seek">
              <p:cTn id="14" restart="whenNotActive" fill="hold" evtFilter="cancelBubble" nodeType="interactiveSeq">
                <p:stCondLst>
                  <p:cond evt="onClick" delay="0">
                    <p:tgtEl>
                      <p:spTgt spid="11"/>
                    </p:tgtEl>
                  </p:cond>
                </p:stCondLst>
                <p:endSync evt="end" delay="0">
                  <p:rtn val="all"/>
                </p:endSync>
                <p:childTnLst>
                  <p:par>
                    <p:cTn id="15" fill="hold">
                      <p:stCondLst>
                        <p:cond delay="0"/>
                      </p:stCondLst>
                      <p:childTnLst>
                        <p:par>
                          <p:cTn id="16" fill="hold">
                            <p:stCondLst>
                              <p:cond delay="0"/>
                            </p:stCondLst>
                            <p:childTnLst>
                              <p:par>
                                <p:cTn id="17" presetID="2" presetClass="mediacall" presetSubtype="0" fill="hold" nodeType="clickEffect">
                                  <p:stCondLst>
                                    <p:cond delay="0"/>
                                  </p:stCondLst>
                                  <p:childTnLst>
                                    <p:cmd type="call" cmd="togglePause">
                                      <p:cBhvr>
                                        <p:cTn id="18" dur="1" fill="hold"/>
                                        <p:tgtEl>
                                          <p:spTgt spid="11"/>
                                        </p:tgtEl>
                                      </p:cBhvr>
                                    </p:cmd>
                                  </p:childTnLst>
                                </p:cTn>
                              </p:par>
                            </p:childTnLst>
                          </p:cTn>
                        </p:par>
                      </p:childTnLst>
                    </p:cTn>
                  </p:par>
                </p:childTnLst>
              </p:cTn>
              <p:nextCondLst>
                <p:cond evt="onClick" delay="0">
                  <p:tgtEl>
                    <p:spTgt spid="11"/>
                  </p:tgtEl>
                </p:cond>
              </p:nextCondLst>
            </p:seq>
            <p:video>
              <p:cMediaNode vol="80000">
                <p:cTn id="19" fill="hold" display="0">
                  <p:stCondLst>
                    <p:cond delay="indefinite"/>
                  </p:stCondLst>
                </p:cTn>
                <p:tgtEl>
                  <p:spTgt spid="12"/>
                </p:tgtEl>
              </p:cMediaNode>
            </p:video>
            <p:seq concurrent="1" nextAc="seek">
              <p:cTn id="20" restart="whenNotActive" fill="hold" evtFilter="cancelBubble" nodeType="interactiveSeq">
                <p:stCondLst>
                  <p:cond evt="onClick" delay="0">
                    <p:tgtEl>
                      <p:spTgt spid="12"/>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12"/>
                                        </p:tgtEl>
                                      </p:cBhvr>
                                    </p:cmd>
                                  </p:childTnLst>
                                </p:cTn>
                              </p:par>
                            </p:childTnLst>
                          </p:cTn>
                        </p:par>
                      </p:childTnLst>
                    </p:cTn>
                  </p:par>
                </p:childTnLst>
              </p:cTn>
              <p:nextCondLst>
                <p:cond evt="onClick" delay="0">
                  <p:tgtEl>
                    <p:spTgt spid="12"/>
                  </p:tgtEl>
                </p:cond>
              </p:nextCondLst>
            </p:seq>
            <p:video>
              <p:cMediaNode vol="80000">
                <p:cTn id="25" fill="hold" display="0">
                  <p:stCondLst>
                    <p:cond delay="indefinite"/>
                  </p:stCondLst>
                </p:cTn>
                <p:tgtEl>
                  <p:spTgt spid="16"/>
                </p:tgtEl>
              </p:cMediaNode>
            </p:video>
            <p:seq concurrent="1" nextAc="seek">
              <p:cTn id="26" restart="whenNotActive" fill="hold" evtFilter="cancelBubble" nodeType="interactiveSeq">
                <p:stCondLst>
                  <p:cond evt="onClick" delay="0">
                    <p:tgtEl>
                      <p:spTgt spid="16"/>
                    </p:tgtEl>
                  </p:cond>
                </p:stCondLst>
                <p:endSync evt="end" delay="0">
                  <p:rtn val="all"/>
                </p:endSync>
                <p:childTnLst>
                  <p:par>
                    <p:cTn id="27" fill="hold">
                      <p:stCondLst>
                        <p:cond delay="0"/>
                      </p:stCondLst>
                      <p:childTnLst>
                        <p:par>
                          <p:cTn id="28" fill="hold">
                            <p:stCondLst>
                              <p:cond delay="0"/>
                            </p:stCondLst>
                            <p:childTnLst>
                              <p:par>
                                <p:cTn id="29" presetID="2" presetClass="mediacall" presetSubtype="0" fill="hold" nodeType="clickEffect">
                                  <p:stCondLst>
                                    <p:cond delay="0"/>
                                  </p:stCondLst>
                                  <p:childTnLst>
                                    <p:cmd type="call" cmd="togglePause">
                                      <p:cBhvr>
                                        <p:cTn id="30"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86C9A-10C2-4509-A250-2FFEEC342346}"/>
              </a:ext>
            </a:extLst>
          </p:cNvPr>
          <p:cNvSpPr>
            <a:spLocks noGrp="1"/>
          </p:cNvSpPr>
          <p:nvPr>
            <p:ph type="title"/>
          </p:nvPr>
        </p:nvSpPr>
        <p:spPr/>
        <p:txBody>
          <a:bodyPr/>
          <a:lstStyle/>
          <a:p>
            <a:r>
              <a:rPr lang="en-US" dirty="0"/>
              <a:t>Proposed revision</a:t>
            </a:r>
          </a:p>
        </p:txBody>
      </p:sp>
      <p:sp>
        <p:nvSpPr>
          <p:cNvPr id="5" name="TextBox 4">
            <a:extLst>
              <a:ext uri="{FF2B5EF4-FFF2-40B4-BE49-F238E27FC236}">
                <a16:creationId xmlns:a16="http://schemas.microsoft.com/office/drawing/2014/main" id="{6735BA75-AFCF-4EFD-8848-26D1B438AAE9}"/>
              </a:ext>
            </a:extLst>
          </p:cNvPr>
          <p:cNvSpPr txBox="1"/>
          <p:nvPr/>
        </p:nvSpPr>
        <p:spPr>
          <a:xfrm>
            <a:off x="3048990" y="6568063"/>
            <a:ext cx="6097978" cy="369332"/>
          </a:xfrm>
          <a:prstGeom prst="rect">
            <a:avLst/>
          </a:prstGeom>
          <a:noFill/>
        </p:spPr>
        <p:txBody>
          <a:bodyPr wrap="square">
            <a:spAutoFit/>
          </a:bodyPr>
          <a:lstStyle/>
          <a:p>
            <a:pPr algn="ctr"/>
            <a:r>
              <a:rPr lang="en-US" dirty="0">
                <a:hlinkClick r:id="rId2"/>
              </a:rPr>
              <a:t>https://www.ncdc.noaa.gov/billions/events/US/1980-2017</a:t>
            </a:r>
            <a:r>
              <a:rPr lang="en-US" dirty="0"/>
              <a:t> </a:t>
            </a:r>
          </a:p>
        </p:txBody>
      </p:sp>
      <p:sp>
        <p:nvSpPr>
          <p:cNvPr id="8" name="Content Placeholder 7">
            <a:extLst>
              <a:ext uri="{FF2B5EF4-FFF2-40B4-BE49-F238E27FC236}">
                <a16:creationId xmlns:a16="http://schemas.microsoft.com/office/drawing/2014/main" id="{BF891938-4647-4475-A745-4C90A74B9418}"/>
              </a:ext>
            </a:extLst>
          </p:cNvPr>
          <p:cNvSpPr>
            <a:spLocks noGrp="1"/>
          </p:cNvSpPr>
          <p:nvPr>
            <p:ph idx="1"/>
          </p:nvPr>
        </p:nvSpPr>
        <p:spPr/>
        <p:txBody>
          <a:bodyPr>
            <a:normAutofit fontScale="92500" lnSpcReduction="20000"/>
          </a:bodyPr>
          <a:lstStyle/>
          <a:p>
            <a:pPr>
              <a:buFont typeface="Arial" panose="020B0604020202020204" pitchFamily="34" charset="0"/>
              <a:buChar char="•"/>
            </a:pPr>
            <a:r>
              <a:rPr lang="en-US" b="0" i="0" dirty="0">
                <a:solidFill>
                  <a:srgbClr val="000000"/>
                </a:solidFill>
                <a:effectLst/>
                <a:latin typeface="Exo"/>
              </a:rPr>
              <a:t>A heatmap with a linear </a:t>
            </a:r>
            <a:r>
              <a:rPr lang="en-US" b="0" i="0" dirty="0" err="1">
                <a:solidFill>
                  <a:srgbClr val="000000"/>
                </a:solidFill>
                <a:effectLst/>
                <a:latin typeface="Exo"/>
              </a:rPr>
              <a:t>colour</a:t>
            </a:r>
            <a:r>
              <a:rPr lang="en-US" b="0" i="0" dirty="0">
                <a:solidFill>
                  <a:srgbClr val="000000"/>
                </a:solidFill>
                <a:effectLst/>
                <a:latin typeface="Exo"/>
              </a:rPr>
              <a:t> scale (Red Hue from pink to black) to show extent of damage (cost). Pink was used instead of white because white cannot be seen on white background.</a:t>
            </a:r>
          </a:p>
          <a:p>
            <a:pPr>
              <a:buFont typeface="Arial" panose="020B0604020202020204" pitchFamily="34" charset="0"/>
              <a:buChar char="•"/>
            </a:pPr>
            <a:r>
              <a:rPr lang="en-US" b="0" i="0" dirty="0">
                <a:solidFill>
                  <a:srgbClr val="000000"/>
                </a:solidFill>
                <a:effectLst/>
                <a:latin typeface="Exo"/>
              </a:rPr>
              <a:t>Ideally, a </a:t>
            </a:r>
            <a:r>
              <a:rPr lang="en-US" b="0" i="0" dirty="0" err="1">
                <a:solidFill>
                  <a:srgbClr val="000000"/>
                </a:solidFill>
                <a:effectLst/>
                <a:latin typeface="Exo"/>
              </a:rPr>
              <a:t>colour</a:t>
            </a:r>
            <a:r>
              <a:rPr lang="en-US" b="0" i="0" dirty="0">
                <a:solidFill>
                  <a:srgbClr val="000000"/>
                </a:solidFill>
                <a:effectLst/>
                <a:latin typeface="Exo"/>
              </a:rPr>
              <a:t> legend should reflect the scale of damage (Tried to get it up, but it was not displaying).</a:t>
            </a:r>
          </a:p>
          <a:p>
            <a:pPr>
              <a:buFont typeface="Arial" panose="020B0604020202020204" pitchFamily="34" charset="0"/>
              <a:buChar char="•"/>
            </a:pPr>
            <a:r>
              <a:rPr lang="en-US" b="0" i="0" dirty="0">
                <a:solidFill>
                  <a:srgbClr val="000000"/>
                </a:solidFill>
                <a:effectLst/>
                <a:latin typeface="Exo"/>
              </a:rPr>
              <a:t>The Hurricane Harvey is highlighted in yellow to spotlight and allow users to compare with other disasters.  </a:t>
            </a:r>
          </a:p>
          <a:p>
            <a:pPr>
              <a:buFont typeface="Arial" panose="020B0604020202020204" pitchFamily="34" charset="0"/>
              <a:buChar char="•"/>
            </a:pPr>
            <a:r>
              <a:rPr lang="en-US" b="0" i="0" dirty="0">
                <a:solidFill>
                  <a:srgbClr val="000000"/>
                </a:solidFill>
                <a:effectLst/>
                <a:latin typeface="Exo"/>
              </a:rPr>
              <a:t>The timing, frequency and distribution of the disaster (Year, Month) can be interpreted based on the positions of the cells.</a:t>
            </a:r>
          </a:p>
          <a:p>
            <a:pPr>
              <a:buFont typeface="Arial" panose="020B0604020202020204" pitchFamily="34" charset="0"/>
              <a:buChar char="•"/>
            </a:pPr>
            <a:r>
              <a:rPr lang="en-US" b="0" i="0" dirty="0">
                <a:solidFill>
                  <a:srgbClr val="000000"/>
                </a:solidFill>
                <a:effectLst/>
                <a:latin typeface="Exo"/>
              </a:rPr>
              <a:t>Users can hover over the cell to view more information in the tooltip. This removes clutter and keeps the user focused on the key information on the cost of damage.</a:t>
            </a:r>
          </a:p>
          <a:p>
            <a:pPr>
              <a:buFont typeface="Arial" panose="020B0604020202020204" pitchFamily="34" charset="0"/>
              <a:buChar char="•"/>
            </a:pPr>
            <a:r>
              <a:rPr lang="en-US" b="0" i="0" dirty="0">
                <a:solidFill>
                  <a:srgbClr val="000000"/>
                </a:solidFill>
                <a:effectLst/>
                <a:latin typeface="Exo"/>
              </a:rPr>
              <a:t>Information on the comparison with the top disaster with the highest cost of damage is shown in the tooltip.</a:t>
            </a:r>
          </a:p>
          <a:p>
            <a:pPr>
              <a:buFont typeface="Arial" panose="020B0604020202020204" pitchFamily="34" charset="0"/>
              <a:buChar char="•"/>
            </a:pPr>
            <a:r>
              <a:rPr lang="en-US" b="0" i="0" dirty="0">
                <a:solidFill>
                  <a:srgbClr val="000000"/>
                </a:solidFill>
                <a:effectLst/>
                <a:latin typeface="Exo"/>
              </a:rPr>
              <a:t>Additional </a:t>
            </a:r>
            <a:r>
              <a:rPr lang="en-US" b="0" i="0" dirty="0" err="1">
                <a:solidFill>
                  <a:srgbClr val="000000"/>
                </a:solidFill>
                <a:effectLst/>
                <a:latin typeface="Exo"/>
              </a:rPr>
              <a:t>barplots</a:t>
            </a:r>
            <a:r>
              <a:rPr lang="en-US" b="0" i="0" dirty="0">
                <a:solidFill>
                  <a:srgbClr val="000000"/>
                </a:solidFill>
                <a:effectLst/>
                <a:latin typeface="Exo"/>
              </a:rPr>
              <a:t> at the bottom) are shown to illustrate the top 5 disasters with highest cost of damage, which is used to compare with the costliest disaster in recent history.</a:t>
            </a:r>
          </a:p>
          <a:p>
            <a:endParaRPr lang="en-US" dirty="0"/>
          </a:p>
        </p:txBody>
      </p:sp>
    </p:spTree>
    <p:extLst>
      <p:ext uri="{BB962C8B-B14F-4D97-AF65-F5344CB8AC3E}">
        <p14:creationId xmlns:p14="http://schemas.microsoft.com/office/powerpoint/2010/main" val="15264372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66BA8-0AE8-4FDE-A841-55FAB9A51AF7}"/>
              </a:ext>
            </a:extLst>
          </p:cNvPr>
          <p:cNvSpPr>
            <a:spLocks noGrp="1"/>
          </p:cNvSpPr>
          <p:nvPr>
            <p:ph type="title"/>
          </p:nvPr>
        </p:nvSpPr>
        <p:spPr/>
        <p:txBody>
          <a:bodyPr/>
          <a:lstStyle/>
          <a:p>
            <a:r>
              <a:rPr lang="en-SG" dirty="0"/>
              <a:t>Limitations of proposed revision</a:t>
            </a:r>
            <a:endParaRPr lang="en-US" dirty="0"/>
          </a:p>
        </p:txBody>
      </p:sp>
      <p:sp>
        <p:nvSpPr>
          <p:cNvPr id="3" name="Content Placeholder 2">
            <a:extLst>
              <a:ext uri="{FF2B5EF4-FFF2-40B4-BE49-F238E27FC236}">
                <a16:creationId xmlns:a16="http://schemas.microsoft.com/office/drawing/2014/main" id="{6343B35B-83F6-4C99-83F9-19A5638A0ED5}"/>
              </a:ext>
            </a:extLst>
          </p:cNvPr>
          <p:cNvSpPr>
            <a:spLocks noGrp="1"/>
          </p:cNvSpPr>
          <p:nvPr>
            <p:ph idx="1"/>
          </p:nvPr>
        </p:nvSpPr>
        <p:spPr/>
        <p:txBody>
          <a:bodyPr>
            <a:normAutofit fontScale="92500" lnSpcReduction="10000"/>
          </a:bodyPr>
          <a:lstStyle/>
          <a:p>
            <a:pPr marL="0" indent="0">
              <a:buNone/>
            </a:pPr>
            <a:r>
              <a:rPr lang="en-US" b="0" i="0" dirty="0">
                <a:solidFill>
                  <a:srgbClr val="000000"/>
                </a:solidFill>
                <a:effectLst/>
                <a:latin typeface="Exo"/>
              </a:rPr>
              <a:t>However, there are limitations for these </a:t>
            </a:r>
            <a:r>
              <a:rPr lang="en-US" b="0" i="0">
                <a:solidFill>
                  <a:srgbClr val="000000"/>
                </a:solidFill>
                <a:effectLst/>
                <a:latin typeface="Exo"/>
              </a:rPr>
              <a:t>visualizations:</a:t>
            </a:r>
            <a:endParaRPr lang="en-US" b="0" i="0" dirty="0">
              <a:solidFill>
                <a:srgbClr val="000000"/>
              </a:solidFill>
              <a:effectLst/>
              <a:latin typeface="Exo"/>
            </a:endParaRPr>
          </a:p>
          <a:p>
            <a:pPr>
              <a:buFont typeface="Arial" panose="020B0604020202020204" pitchFamily="34" charset="0"/>
              <a:buChar char="•"/>
            </a:pPr>
            <a:r>
              <a:rPr lang="en-US" b="0" i="0" dirty="0">
                <a:solidFill>
                  <a:srgbClr val="000000"/>
                </a:solidFill>
                <a:effectLst/>
                <a:latin typeface="Exo"/>
              </a:rPr>
              <a:t>The heatmap does not show the type of disaster. A possible solution is to </a:t>
            </a:r>
            <a:r>
              <a:rPr lang="en-US" b="0" i="0" dirty="0" err="1">
                <a:solidFill>
                  <a:srgbClr val="000000"/>
                </a:solidFill>
                <a:effectLst/>
                <a:latin typeface="Exo"/>
              </a:rPr>
              <a:t>colour</a:t>
            </a:r>
            <a:r>
              <a:rPr lang="en-US" b="0" i="0" dirty="0">
                <a:solidFill>
                  <a:srgbClr val="000000"/>
                </a:solidFill>
                <a:effectLst/>
                <a:latin typeface="Exo"/>
              </a:rPr>
              <a:t> the border of the cell accordingly to reflect the nature of the event. However, this may make the visualization more cluttered, messy and confusing. The best solution is to facet out the natural disasters (one heatmap for each, and one for overall like this one).</a:t>
            </a:r>
          </a:p>
          <a:p>
            <a:pPr>
              <a:buFont typeface="Arial" panose="020B0604020202020204" pitchFamily="34" charset="0"/>
              <a:buChar char="•"/>
            </a:pPr>
            <a:r>
              <a:rPr lang="en-US" b="0" i="0" dirty="0">
                <a:solidFill>
                  <a:srgbClr val="000000"/>
                </a:solidFill>
                <a:effectLst/>
                <a:latin typeface="Exo"/>
              </a:rPr>
              <a:t>There might be some disasters that occur at the same time that cannot be visualized. Possible solution includes splitting the cell vertically into the 5 slices, each representing one natural disaster (In fact there are 8 from the original source </a:t>
            </a:r>
            <a:r>
              <a:rPr lang="en-US" b="0" i="0" dirty="0">
                <a:solidFill>
                  <a:srgbClr val="000000"/>
                </a:solidFill>
                <a:effectLst/>
                <a:latin typeface="Exo"/>
                <a:hlinkClick r:id="rId2"/>
              </a:rPr>
              <a:t>NOAA</a:t>
            </a:r>
            <a:r>
              <a:rPr lang="en-US" b="0" i="0" dirty="0">
                <a:solidFill>
                  <a:srgbClr val="000000"/>
                </a:solidFill>
                <a:effectLst/>
                <a:latin typeface="Exo"/>
              </a:rPr>
              <a:t>). However, it may not totally resolve the issue of overlapping events of the same nature.</a:t>
            </a:r>
          </a:p>
          <a:p>
            <a:pPr>
              <a:buFont typeface="Arial" panose="020B0604020202020204" pitchFamily="34" charset="0"/>
              <a:buChar char="•"/>
            </a:pPr>
            <a:r>
              <a:rPr lang="en-US" b="0" i="0" dirty="0">
                <a:solidFill>
                  <a:srgbClr val="000000"/>
                </a:solidFill>
                <a:effectLst/>
                <a:latin typeface="Exo"/>
              </a:rPr>
              <a:t>Linked interactivity between the two charts shown, and a focus slider that slides across a chronologically ordered </a:t>
            </a:r>
            <a:r>
              <a:rPr lang="en-US" b="0" i="0" dirty="0" err="1">
                <a:solidFill>
                  <a:srgbClr val="000000"/>
                </a:solidFill>
                <a:effectLst/>
                <a:latin typeface="Exo"/>
              </a:rPr>
              <a:t>barchart</a:t>
            </a:r>
            <a:r>
              <a:rPr lang="en-US" b="0" i="0" dirty="0">
                <a:solidFill>
                  <a:srgbClr val="000000"/>
                </a:solidFill>
                <a:effectLst/>
                <a:latin typeface="Exo"/>
              </a:rPr>
              <a:t> (x-axis: date of disaster, y-axis: cost of damage) will help users to better navigate through the natural disasters.</a:t>
            </a:r>
          </a:p>
          <a:p>
            <a:endParaRPr lang="en-US" dirty="0"/>
          </a:p>
        </p:txBody>
      </p:sp>
    </p:spTree>
    <p:extLst>
      <p:ext uri="{BB962C8B-B14F-4D97-AF65-F5344CB8AC3E}">
        <p14:creationId xmlns:p14="http://schemas.microsoft.com/office/powerpoint/2010/main" val="3083614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0C18D-B0C4-4718-9F95-EAADF919CB03}"/>
              </a:ext>
            </a:extLst>
          </p:cNvPr>
          <p:cNvSpPr>
            <a:spLocks noGrp="1"/>
          </p:cNvSpPr>
          <p:nvPr>
            <p:ph type="title"/>
          </p:nvPr>
        </p:nvSpPr>
        <p:spPr/>
        <p:txBody>
          <a:bodyPr/>
          <a:lstStyle/>
          <a:p>
            <a:r>
              <a:rPr lang="en-US" dirty="0"/>
              <a:t>Why this topic for data visualization?</a:t>
            </a:r>
          </a:p>
        </p:txBody>
      </p:sp>
      <p:sp>
        <p:nvSpPr>
          <p:cNvPr id="3" name="Content Placeholder 2">
            <a:extLst>
              <a:ext uri="{FF2B5EF4-FFF2-40B4-BE49-F238E27FC236}">
                <a16:creationId xmlns:a16="http://schemas.microsoft.com/office/drawing/2014/main" id="{17C89897-1B81-4647-AD59-9D93F1EFB08D}"/>
              </a:ext>
            </a:extLst>
          </p:cNvPr>
          <p:cNvSpPr>
            <a:spLocks noGrp="1"/>
          </p:cNvSpPr>
          <p:nvPr>
            <p:ph idx="1"/>
          </p:nvPr>
        </p:nvSpPr>
        <p:spPr/>
        <p:txBody>
          <a:bodyPr/>
          <a:lstStyle/>
          <a:p>
            <a:r>
              <a:rPr lang="en-US" dirty="0"/>
              <a:t>Topic of focus: Climate Change</a:t>
            </a:r>
          </a:p>
          <a:p>
            <a:pPr lvl="1"/>
            <a:r>
              <a:rPr lang="en-US" dirty="0"/>
              <a:t>Many statistics are churned out and displayed in various forms from this area of research</a:t>
            </a:r>
          </a:p>
          <a:p>
            <a:pPr lvl="1"/>
            <a:endParaRPr lang="en-US" dirty="0"/>
          </a:p>
          <a:p>
            <a:pPr lvl="1"/>
            <a:r>
              <a:rPr lang="en-US" dirty="0"/>
              <a:t>Visualization of climate change data plays an </a:t>
            </a:r>
            <a:r>
              <a:rPr lang="en-US" dirty="0">
                <a:solidFill>
                  <a:srgbClr val="C00000"/>
                </a:solidFill>
              </a:rPr>
              <a:t>important role </a:t>
            </a:r>
            <a:r>
              <a:rPr lang="en-US" dirty="0">
                <a:solidFill>
                  <a:schemeClr val="tx1"/>
                </a:solidFill>
              </a:rPr>
              <a:t>in</a:t>
            </a:r>
          </a:p>
          <a:p>
            <a:pPr lvl="2"/>
            <a:r>
              <a:rPr lang="en-US" dirty="0">
                <a:solidFill>
                  <a:srgbClr val="C00000"/>
                </a:solidFill>
              </a:rPr>
              <a:t>presenting accurate information / prediction</a:t>
            </a:r>
          </a:p>
          <a:p>
            <a:pPr lvl="2"/>
            <a:r>
              <a:rPr lang="en-US" dirty="0">
                <a:solidFill>
                  <a:srgbClr val="C00000"/>
                </a:solidFill>
              </a:rPr>
              <a:t>communicating scientific insights </a:t>
            </a:r>
            <a:r>
              <a:rPr lang="en-US" dirty="0">
                <a:solidFill>
                  <a:schemeClr val="tx1"/>
                </a:solidFill>
              </a:rPr>
              <a:t>to different communities (scientific and general public)</a:t>
            </a:r>
          </a:p>
          <a:p>
            <a:pPr lvl="2"/>
            <a:r>
              <a:rPr lang="en-US" dirty="0">
                <a:solidFill>
                  <a:srgbClr val="C00000"/>
                </a:solidFill>
              </a:rPr>
              <a:t>shaping public’s opinions and actions</a:t>
            </a:r>
          </a:p>
          <a:p>
            <a:pPr lvl="2"/>
            <a:r>
              <a:rPr lang="en-US" dirty="0">
                <a:solidFill>
                  <a:srgbClr val="C00000"/>
                </a:solidFill>
              </a:rPr>
              <a:t>influencing policies</a:t>
            </a:r>
          </a:p>
        </p:txBody>
      </p:sp>
    </p:spTree>
    <p:extLst>
      <p:ext uri="{BB962C8B-B14F-4D97-AF65-F5344CB8AC3E}">
        <p14:creationId xmlns:p14="http://schemas.microsoft.com/office/powerpoint/2010/main" val="1921260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dirty="0"/>
              <a:t>Visualization 1: Trend of ocean temperature</a:t>
            </a:r>
          </a:p>
        </p:txBody>
      </p:sp>
      <p:sp>
        <p:nvSpPr>
          <p:cNvPr id="3" name="Content Placeholder 2">
            <a:extLst>
              <a:ext uri="{FF2B5EF4-FFF2-40B4-BE49-F238E27FC236}">
                <a16:creationId xmlns:a16="http://schemas.microsoft.com/office/drawing/2014/main" id="{2DAF0F8F-6044-48D0-A772-DAAFBACCA25E}"/>
              </a:ext>
            </a:extLst>
          </p:cNvPr>
          <p:cNvSpPr>
            <a:spLocks noGrp="1"/>
          </p:cNvSpPr>
          <p:nvPr>
            <p:ph idx="1"/>
          </p:nvPr>
        </p:nvSpPr>
        <p:spPr>
          <a:xfrm>
            <a:off x="0" y="1158729"/>
            <a:ext cx="6413757" cy="5211845"/>
          </a:xfrm>
        </p:spPr>
        <p:txBody>
          <a:bodyPr>
            <a:normAutofit fontScale="92500" lnSpcReduction="10000"/>
          </a:bodyPr>
          <a:lstStyle/>
          <a:p>
            <a:pPr marL="0" indent="0">
              <a:lnSpc>
                <a:spcPct val="100000"/>
              </a:lnSpc>
              <a:spcBef>
                <a:spcPts val="0"/>
              </a:spcBef>
              <a:buNone/>
            </a:pPr>
            <a:r>
              <a:rPr lang="en-US" sz="2400" dirty="0"/>
              <a:t>This </a:t>
            </a:r>
            <a:r>
              <a:rPr lang="en-US" sz="2400" dirty="0">
                <a:solidFill>
                  <a:srgbClr val="C00000"/>
                </a:solidFill>
              </a:rPr>
              <a:t>static</a:t>
            </a:r>
            <a:r>
              <a:rPr lang="en-US" sz="2400" dirty="0"/>
              <a:t> </a:t>
            </a:r>
            <a:r>
              <a:rPr lang="en-US" sz="2400" dirty="0">
                <a:solidFill>
                  <a:srgbClr val="C00000"/>
                </a:solidFill>
              </a:rPr>
              <a:t>visualization </a:t>
            </a:r>
            <a:r>
              <a:rPr lang="en-US" sz="2400" dirty="0"/>
              <a:t>aims to show </a:t>
            </a:r>
            <a:r>
              <a:rPr lang="en-US" sz="2400" dirty="0">
                <a:solidFill>
                  <a:schemeClr val="tx1"/>
                </a:solidFill>
              </a:rPr>
              <a:t>the</a:t>
            </a:r>
            <a:r>
              <a:rPr lang="en-US" sz="2400" dirty="0">
                <a:solidFill>
                  <a:srgbClr val="C00000"/>
                </a:solidFill>
              </a:rPr>
              <a:t> ocean temperature trends </a:t>
            </a:r>
            <a:r>
              <a:rPr lang="en-US" sz="2400" dirty="0">
                <a:solidFill>
                  <a:schemeClr val="tx1"/>
                </a:solidFill>
              </a:rPr>
              <a:t>(°C per century) from the sea surface to 2,000 m depth in the period 1960–2019</a:t>
            </a:r>
            <a:r>
              <a:rPr lang="en-US" sz="2400" dirty="0">
                <a:solidFill>
                  <a:srgbClr val="C00000"/>
                </a:solidFill>
              </a:rPr>
              <a:t> (60-year ordinary least-squares linear trend). </a:t>
            </a:r>
          </a:p>
          <a:p>
            <a:pPr>
              <a:spcBef>
                <a:spcPts val="0"/>
              </a:spcBef>
            </a:pPr>
            <a:r>
              <a:rPr lang="en-US" sz="1900" dirty="0">
                <a:solidFill>
                  <a:schemeClr val="tx1"/>
                </a:solidFill>
              </a:rPr>
              <a:t>Zonal mean sections in each ocean basin are organized around the Southern Ocean (south of 60°S) in the center. </a:t>
            </a:r>
          </a:p>
          <a:p>
            <a:pPr>
              <a:spcBef>
                <a:spcPts val="0"/>
              </a:spcBef>
            </a:pPr>
            <a:r>
              <a:rPr lang="en-US" sz="1900" dirty="0">
                <a:solidFill>
                  <a:schemeClr val="tx1"/>
                </a:solidFill>
              </a:rPr>
              <a:t>Black contours show associated climatological mean temperature with intervals of 2°C (in Southern Ocean), while 1°C intervals are in dashed contours).</a:t>
            </a:r>
          </a:p>
          <a:p>
            <a:pPr marL="0" indent="0">
              <a:lnSpc>
                <a:spcPct val="100000"/>
              </a:lnSpc>
              <a:spcBef>
                <a:spcPts val="0"/>
              </a:spcBef>
              <a:buNone/>
            </a:pPr>
            <a:endParaRPr lang="en-US" sz="2400" dirty="0">
              <a:solidFill>
                <a:srgbClr val="C00000"/>
              </a:solidFill>
            </a:endParaRPr>
          </a:p>
          <a:p>
            <a:pPr marL="0" indent="0">
              <a:lnSpc>
                <a:spcPct val="100000"/>
              </a:lnSpc>
              <a:spcBef>
                <a:spcPts val="0"/>
              </a:spcBef>
              <a:buNone/>
            </a:pPr>
            <a:endParaRPr lang="en-US" dirty="0">
              <a:solidFill>
                <a:srgbClr val="C00000"/>
              </a:solidFill>
            </a:endParaRPr>
          </a:p>
          <a:p>
            <a:pPr marL="0" indent="0">
              <a:lnSpc>
                <a:spcPct val="100000"/>
              </a:lnSpc>
              <a:spcBef>
                <a:spcPts val="0"/>
              </a:spcBef>
              <a:buNone/>
            </a:pPr>
            <a:r>
              <a:rPr lang="en-US" sz="2400" dirty="0">
                <a:solidFill>
                  <a:schemeClr val="tx1"/>
                </a:solidFill>
              </a:rPr>
              <a:t>Exploratory analysis: </a:t>
            </a:r>
          </a:p>
          <a:p>
            <a:pPr lvl="1">
              <a:spcBef>
                <a:spcPts val="0"/>
              </a:spcBef>
            </a:pPr>
            <a:r>
              <a:rPr lang="en-US" sz="2000" dirty="0">
                <a:solidFill>
                  <a:schemeClr val="tx1"/>
                </a:solidFill>
              </a:rPr>
              <a:t>What is extent of </a:t>
            </a:r>
            <a:r>
              <a:rPr lang="en-US" dirty="0">
                <a:solidFill>
                  <a:schemeClr val="tx1"/>
                </a:solidFill>
              </a:rPr>
              <a:t>temperature change for different oceans in the world for the past 60 years?</a:t>
            </a:r>
            <a:endParaRPr lang="en-US" sz="2000" dirty="0">
              <a:solidFill>
                <a:schemeClr val="tx1"/>
              </a:solidFill>
            </a:endParaRP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https://www.frontiersin.org/articles/10.3389/fmars.2021.642372/full#B22</a:t>
            </a:r>
            <a:r>
              <a:rPr lang="en-US" dirty="0"/>
              <a:t> </a:t>
            </a:r>
          </a:p>
        </p:txBody>
      </p:sp>
      <p:pic>
        <p:nvPicPr>
          <p:cNvPr id="7" name="Picture 6">
            <a:extLst>
              <a:ext uri="{FF2B5EF4-FFF2-40B4-BE49-F238E27FC236}">
                <a16:creationId xmlns:a16="http://schemas.microsoft.com/office/drawing/2014/main" id="{5187FA7E-A0EC-492D-B1E1-D341BE13CF66}"/>
              </a:ext>
            </a:extLst>
          </p:cNvPr>
          <p:cNvPicPr>
            <a:picLocks noChangeAspect="1"/>
          </p:cNvPicPr>
          <p:nvPr/>
        </p:nvPicPr>
        <p:blipFill>
          <a:blip r:embed="rId4"/>
          <a:stretch>
            <a:fillRect/>
          </a:stretch>
        </p:blipFill>
        <p:spPr>
          <a:xfrm>
            <a:off x="6477870" y="1303627"/>
            <a:ext cx="5714130" cy="4129244"/>
          </a:xfrm>
          <a:prstGeom prst="rect">
            <a:avLst/>
          </a:prstGeom>
        </p:spPr>
      </p:pic>
    </p:spTree>
    <p:extLst>
      <p:ext uri="{BB962C8B-B14F-4D97-AF65-F5344CB8AC3E}">
        <p14:creationId xmlns:p14="http://schemas.microsoft.com/office/powerpoint/2010/main" val="571552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SG" sz="3200" dirty="0"/>
              <a:t>👍</a:t>
            </a:r>
            <a:r>
              <a:rPr lang="en-US" sz="3200" dirty="0"/>
              <a:t>Plus points of Visualization I</a:t>
            </a:r>
          </a:p>
        </p:txBody>
      </p:sp>
      <p:sp>
        <p:nvSpPr>
          <p:cNvPr id="3" name="Content Placeholder 2">
            <a:extLst>
              <a:ext uri="{FF2B5EF4-FFF2-40B4-BE49-F238E27FC236}">
                <a16:creationId xmlns:a16="http://schemas.microsoft.com/office/drawing/2014/main" id="{2DAF0F8F-6044-48D0-A772-DAAFBACCA25E}"/>
              </a:ext>
            </a:extLst>
          </p:cNvPr>
          <p:cNvSpPr>
            <a:spLocks noGrp="1"/>
          </p:cNvSpPr>
          <p:nvPr>
            <p:ph idx="1"/>
          </p:nvPr>
        </p:nvSpPr>
        <p:spPr>
          <a:xfrm>
            <a:off x="0" y="1158729"/>
            <a:ext cx="6413757" cy="5211845"/>
          </a:xfrm>
        </p:spPr>
        <p:txBody>
          <a:bodyPr>
            <a:normAutofit/>
          </a:bodyPr>
          <a:lstStyle/>
          <a:p>
            <a:pPr marL="285750" indent="-285750" algn="just">
              <a:buFont typeface="Wingdings" panose="05000000000000000000" pitchFamily="2" charset="2"/>
              <a:buChar char="ü"/>
            </a:pPr>
            <a:r>
              <a:rPr lang="en-US" sz="2000" dirty="0">
                <a:solidFill>
                  <a:srgbClr val="C00000"/>
                </a:solidFill>
              </a:rPr>
              <a:t>Well-annotated legend and axes</a:t>
            </a:r>
          </a:p>
          <a:p>
            <a:pPr marL="552450" lvl="1" indent="-285750">
              <a:buFont typeface="Wingdings" panose="05000000000000000000" pitchFamily="2" charset="2"/>
              <a:buChar char="ü"/>
            </a:pPr>
            <a:r>
              <a:rPr lang="en-US" sz="1600" dirty="0">
                <a:solidFill>
                  <a:srgbClr val="C00000"/>
                </a:solidFill>
              </a:rPr>
              <a:t>Orientation of Southern Ocean </a:t>
            </a:r>
            <a:r>
              <a:rPr lang="en-US" sz="1600" dirty="0">
                <a:solidFill>
                  <a:schemeClr val="tx1"/>
                </a:solidFill>
              </a:rPr>
              <a:t>is shown</a:t>
            </a:r>
          </a:p>
          <a:p>
            <a:pPr marL="0" indent="0" algn="just">
              <a:buNone/>
            </a:pPr>
            <a:endParaRPr lang="en-US" sz="2000" dirty="0"/>
          </a:p>
          <a:p>
            <a:pPr marL="285750" indent="-285750">
              <a:buFont typeface="Wingdings" panose="05000000000000000000" pitchFamily="2" charset="2"/>
              <a:buChar char="ü"/>
            </a:pPr>
            <a:r>
              <a:rPr lang="en-US" sz="2000" dirty="0"/>
              <a:t>Careful selection of </a:t>
            </a:r>
            <a:r>
              <a:rPr lang="en-US" sz="2000" dirty="0">
                <a:solidFill>
                  <a:srgbClr val="C00000"/>
                </a:solidFill>
              </a:rPr>
              <a:t>divergent </a:t>
            </a:r>
            <a:r>
              <a:rPr lang="en-US" sz="2000" dirty="0" err="1">
                <a:solidFill>
                  <a:srgbClr val="C00000"/>
                </a:solidFill>
              </a:rPr>
              <a:t>colour</a:t>
            </a:r>
            <a:r>
              <a:rPr lang="en-US" sz="2000" dirty="0">
                <a:solidFill>
                  <a:srgbClr val="C00000"/>
                </a:solidFill>
              </a:rPr>
              <a:t> scheme </a:t>
            </a:r>
            <a:r>
              <a:rPr lang="en-US" sz="2000" dirty="0"/>
              <a:t>to show range of temperature changes</a:t>
            </a:r>
          </a:p>
          <a:p>
            <a:pPr marL="552450" lvl="1" indent="-285750">
              <a:buFont typeface="Wingdings" panose="05000000000000000000" pitchFamily="2" charset="2"/>
              <a:buChar char="ü"/>
            </a:pPr>
            <a:r>
              <a:rPr lang="en-US" sz="1600" dirty="0"/>
              <a:t>Temperature is binned for better interpretability of results</a:t>
            </a:r>
          </a:p>
          <a:p>
            <a:pPr marL="552450" lvl="1" indent="-285750">
              <a:buFont typeface="Wingdings" panose="05000000000000000000" pitchFamily="2" charset="2"/>
              <a:buChar char="ü"/>
            </a:pPr>
            <a:r>
              <a:rPr lang="en-US" sz="1600" dirty="0"/>
              <a:t>Logical use of divergent </a:t>
            </a:r>
            <a:r>
              <a:rPr lang="en-US" sz="1600" dirty="0" err="1"/>
              <a:t>colour</a:t>
            </a:r>
            <a:r>
              <a:rPr lang="en-US" sz="1600" dirty="0"/>
              <a:t> scheme (Blue for colder, Red for warmer)</a:t>
            </a:r>
            <a:endParaRPr lang="en-US" sz="1200" dirty="0"/>
          </a:p>
          <a:p>
            <a:pPr marL="552450" lvl="1" indent="-285750">
              <a:buFont typeface="Wingdings" panose="05000000000000000000" pitchFamily="2" charset="2"/>
              <a:buChar char="ü"/>
            </a:pPr>
            <a:endParaRPr lang="en-US" sz="1600" dirty="0"/>
          </a:p>
          <a:p>
            <a:pPr marL="0" indent="0" algn="just">
              <a:buNone/>
            </a:pPr>
            <a:endParaRPr lang="en-US" sz="2000" dirty="0"/>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https://www.frontiersin.org/articles/10.3389/fmars.2021.642372/full#B22</a:t>
            </a:r>
            <a:r>
              <a:rPr lang="en-US" dirty="0"/>
              <a:t> </a:t>
            </a:r>
          </a:p>
        </p:txBody>
      </p:sp>
      <p:pic>
        <p:nvPicPr>
          <p:cNvPr id="7" name="Picture 6">
            <a:extLst>
              <a:ext uri="{FF2B5EF4-FFF2-40B4-BE49-F238E27FC236}">
                <a16:creationId xmlns:a16="http://schemas.microsoft.com/office/drawing/2014/main" id="{FAF5CD14-AE6C-469F-BA6B-43C5189CF152}"/>
              </a:ext>
            </a:extLst>
          </p:cNvPr>
          <p:cNvPicPr>
            <a:picLocks noChangeAspect="1"/>
          </p:cNvPicPr>
          <p:nvPr/>
        </p:nvPicPr>
        <p:blipFill>
          <a:blip r:embed="rId4"/>
          <a:stretch>
            <a:fillRect/>
          </a:stretch>
        </p:blipFill>
        <p:spPr>
          <a:xfrm>
            <a:off x="6477870" y="1303627"/>
            <a:ext cx="5714130" cy="4129244"/>
          </a:xfrm>
          <a:prstGeom prst="rect">
            <a:avLst/>
          </a:prstGeom>
        </p:spPr>
      </p:pic>
    </p:spTree>
    <p:extLst>
      <p:ext uri="{BB962C8B-B14F-4D97-AF65-F5344CB8AC3E}">
        <p14:creationId xmlns:p14="http://schemas.microsoft.com/office/powerpoint/2010/main" val="13729227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b="1" dirty="0"/>
              <a:t>😅 </a:t>
            </a:r>
            <a:r>
              <a:rPr lang="en-US" sz="3200" dirty="0"/>
              <a:t>Areas for improvement</a:t>
            </a:r>
            <a:r>
              <a:rPr lang="en-US" sz="3200" b="1" dirty="0"/>
              <a:t> points for </a:t>
            </a:r>
            <a:r>
              <a:rPr lang="en-US" sz="3200" dirty="0"/>
              <a:t>Visualization I1</a:t>
            </a: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https://www.frontiersin.org/articles/10.3389/fmars.2021.642372/full#B22</a:t>
            </a:r>
            <a:r>
              <a:rPr lang="en-US" dirty="0"/>
              <a:t> </a:t>
            </a:r>
          </a:p>
        </p:txBody>
      </p:sp>
      <p:sp>
        <p:nvSpPr>
          <p:cNvPr id="9" name="Content Placeholder 2">
            <a:extLst>
              <a:ext uri="{FF2B5EF4-FFF2-40B4-BE49-F238E27FC236}">
                <a16:creationId xmlns:a16="http://schemas.microsoft.com/office/drawing/2014/main" id="{A5F3E789-66E3-4339-974E-03C17BEABB7B}"/>
              </a:ext>
            </a:extLst>
          </p:cNvPr>
          <p:cNvSpPr>
            <a:spLocks noGrp="1"/>
          </p:cNvSpPr>
          <p:nvPr>
            <p:ph idx="1"/>
          </p:nvPr>
        </p:nvSpPr>
        <p:spPr>
          <a:xfrm>
            <a:off x="0" y="1158729"/>
            <a:ext cx="6413757" cy="5211845"/>
          </a:xfrm>
        </p:spPr>
        <p:txBody>
          <a:bodyPr>
            <a:normAutofit lnSpcReduction="10000"/>
          </a:bodyPr>
          <a:lstStyle/>
          <a:p>
            <a:pPr algn="just"/>
            <a:r>
              <a:rPr lang="en-US" sz="2000" dirty="0">
                <a:sym typeface="Wingdings" panose="05000000000000000000" pitchFamily="2" charset="2"/>
              </a:rPr>
              <a:t>How are the values determined? Are they </a:t>
            </a:r>
            <a:r>
              <a:rPr lang="en-US" sz="2000" dirty="0">
                <a:solidFill>
                  <a:srgbClr val="C00000"/>
                </a:solidFill>
                <a:sym typeface="Wingdings" panose="05000000000000000000" pitchFamily="2" charset="2"/>
              </a:rPr>
              <a:t>taken at one spot</a:t>
            </a:r>
            <a:r>
              <a:rPr lang="en-US" sz="2000" dirty="0">
                <a:sym typeface="Wingdings" panose="05000000000000000000" pitchFamily="2" charset="2"/>
              </a:rPr>
              <a:t> (fixed longitude) at a particular depth  Incomplete data? Accurate data? Aggregated data?</a:t>
            </a:r>
          </a:p>
          <a:p>
            <a:pPr lvl="1"/>
            <a:r>
              <a:rPr lang="en-US" sz="1600" dirty="0">
                <a:solidFill>
                  <a:srgbClr val="C00000"/>
                </a:solidFill>
                <a:sym typeface="Wingdings" panose="05000000000000000000" pitchFamily="2" charset="2"/>
              </a:rPr>
              <a:t>Temperature changes </a:t>
            </a:r>
            <a:r>
              <a:rPr lang="en-US" sz="1600" dirty="0">
                <a:sym typeface="Wingdings" panose="05000000000000000000" pitchFamily="2" charset="2"/>
              </a:rPr>
              <a:t>will likely to be </a:t>
            </a:r>
            <a:r>
              <a:rPr lang="en-US" sz="1600" dirty="0">
                <a:solidFill>
                  <a:srgbClr val="C00000"/>
                </a:solidFill>
                <a:sym typeface="Wingdings" panose="05000000000000000000" pitchFamily="2" charset="2"/>
              </a:rPr>
              <a:t>higher</a:t>
            </a:r>
            <a:r>
              <a:rPr lang="en-US" sz="1600" dirty="0">
                <a:sym typeface="Wingdings" panose="05000000000000000000" pitchFamily="2" charset="2"/>
              </a:rPr>
              <a:t> on the </a:t>
            </a:r>
            <a:r>
              <a:rPr lang="en-US" sz="1600" dirty="0">
                <a:solidFill>
                  <a:srgbClr val="C00000"/>
                </a:solidFill>
                <a:sym typeface="Wingdings" panose="05000000000000000000" pitchFamily="2" charset="2"/>
              </a:rPr>
              <a:t>surface</a:t>
            </a:r>
            <a:r>
              <a:rPr lang="en-US" sz="1600" dirty="0">
                <a:sym typeface="Wingdings" panose="05000000000000000000" pitchFamily="2" charset="2"/>
              </a:rPr>
              <a:t> than at deeper depths</a:t>
            </a:r>
          </a:p>
          <a:p>
            <a:pPr lvl="1"/>
            <a:r>
              <a:rPr lang="en-US" sz="1600" dirty="0">
                <a:solidFill>
                  <a:srgbClr val="C00000"/>
                </a:solidFill>
                <a:sym typeface="Wingdings" panose="05000000000000000000" pitchFamily="2" charset="2"/>
              </a:rPr>
              <a:t>Circulation of water </a:t>
            </a:r>
            <a:r>
              <a:rPr lang="en-US" sz="1600" dirty="0">
                <a:sym typeface="Wingdings" panose="05000000000000000000" pitchFamily="2" charset="2"/>
              </a:rPr>
              <a:t>in the ocean may play a role in the (uneven) distribution of temperature</a:t>
            </a:r>
          </a:p>
          <a:p>
            <a:pPr lvl="2"/>
            <a:r>
              <a:rPr lang="en-US" sz="1400" dirty="0">
                <a:sym typeface="Wingdings" panose="05000000000000000000" pitchFamily="2" charset="2"/>
              </a:rPr>
              <a:t>See next slide</a:t>
            </a:r>
          </a:p>
          <a:p>
            <a:pPr lvl="1"/>
            <a:r>
              <a:rPr lang="en-US" sz="1600" dirty="0">
                <a:sym typeface="Wingdings" panose="05000000000000000000" pitchFamily="2" charset="2"/>
              </a:rPr>
              <a:t>Best to consider slicing the data at </a:t>
            </a:r>
            <a:r>
              <a:rPr lang="en-US" sz="1600" dirty="0">
                <a:solidFill>
                  <a:schemeClr val="accent1"/>
                </a:solidFill>
                <a:sym typeface="Wingdings" panose="05000000000000000000" pitchFamily="2" charset="2"/>
              </a:rPr>
              <a:t>different depths </a:t>
            </a:r>
            <a:r>
              <a:rPr lang="en-US" sz="1600" dirty="0">
                <a:sym typeface="Wingdings" panose="05000000000000000000" pitchFamily="2" charset="2"/>
              </a:rPr>
              <a:t>(e.g. world ocean maps at the depth of 0m VS 2000m)</a:t>
            </a:r>
          </a:p>
          <a:p>
            <a:pPr lvl="1"/>
            <a:endParaRPr lang="en-US" sz="1600" dirty="0">
              <a:sym typeface="Wingdings" panose="05000000000000000000" pitchFamily="2" charset="2"/>
            </a:endParaRPr>
          </a:p>
          <a:p>
            <a:r>
              <a:rPr lang="en-US" sz="2000" dirty="0"/>
              <a:t>Different oceans have </a:t>
            </a:r>
            <a:r>
              <a:rPr lang="en-US" sz="2000" dirty="0">
                <a:solidFill>
                  <a:srgbClr val="C00000"/>
                </a:solidFill>
              </a:rPr>
              <a:t>different depths</a:t>
            </a:r>
            <a:r>
              <a:rPr lang="en-US" sz="2000" dirty="0"/>
              <a:t>, however this data (shallower depths) may </a:t>
            </a:r>
            <a:r>
              <a:rPr lang="en-US" sz="2000" dirty="0">
                <a:solidFill>
                  <a:srgbClr val="C00000"/>
                </a:solidFill>
              </a:rPr>
              <a:t>not be reflected</a:t>
            </a:r>
          </a:p>
          <a:p>
            <a:pPr lvl="1"/>
            <a:r>
              <a:rPr lang="en-US" sz="1600" dirty="0">
                <a:solidFill>
                  <a:schemeClr val="tx1"/>
                </a:solidFill>
              </a:rPr>
              <a:t>Best to use a </a:t>
            </a:r>
            <a:r>
              <a:rPr lang="en-US" sz="1600" dirty="0">
                <a:solidFill>
                  <a:schemeClr val="accent1"/>
                </a:solidFill>
              </a:rPr>
              <a:t>separate </a:t>
            </a:r>
            <a:r>
              <a:rPr lang="en-US" sz="1600" dirty="0" err="1">
                <a:solidFill>
                  <a:schemeClr val="accent1"/>
                </a:solidFill>
              </a:rPr>
              <a:t>colour</a:t>
            </a:r>
            <a:r>
              <a:rPr lang="en-US" sz="1600" dirty="0">
                <a:solidFill>
                  <a:schemeClr val="accent1"/>
                </a:solidFill>
              </a:rPr>
              <a:t> </a:t>
            </a:r>
            <a:r>
              <a:rPr lang="en-US" sz="1600" dirty="0">
                <a:solidFill>
                  <a:schemeClr val="tx1"/>
                </a:solidFill>
              </a:rPr>
              <a:t>(e.g. grey) to mark out shallower depth</a:t>
            </a:r>
          </a:p>
          <a:p>
            <a:pPr lvl="1"/>
            <a:endParaRPr lang="en-US" sz="1600" dirty="0">
              <a:sym typeface="Wingdings" panose="05000000000000000000" pitchFamily="2" charset="2"/>
            </a:endParaRPr>
          </a:p>
          <a:p>
            <a:pPr lvl="1"/>
            <a:endParaRPr lang="en-US" sz="1600" dirty="0"/>
          </a:p>
        </p:txBody>
      </p:sp>
      <p:pic>
        <p:nvPicPr>
          <p:cNvPr id="14" name="Picture 13">
            <a:extLst>
              <a:ext uri="{FF2B5EF4-FFF2-40B4-BE49-F238E27FC236}">
                <a16:creationId xmlns:a16="http://schemas.microsoft.com/office/drawing/2014/main" id="{A8D94382-9AE1-489A-AA8A-9D1ABB0A6FDF}"/>
              </a:ext>
            </a:extLst>
          </p:cNvPr>
          <p:cNvPicPr>
            <a:picLocks noChangeAspect="1"/>
          </p:cNvPicPr>
          <p:nvPr/>
        </p:nvPicPr>
        <p:blipFill>
          <a:blip r:embed="rId4"/>
          <a:stretch>
            <a:fillRect/>
          </a:stretch>
        </p:blipFill>
        <p:spPr>
          <a:xfrm>
            <a:off x="6477870" y="1303627"/>
            <a:ext cx="5714130" cy="4129244"/>
          </a:xfrm>
          <a:prstGeom prst="rect">
            <a:avLst/>
          </a:prstGeom>
        </p:spPr>
      </p:pic>
      <p:sp>
        <p:nvSpPr>
          <p:cNvPr id="2" name="Flowchart: Terminator 1">
            <a:extLst>
              <a:ext uri="{FF2B5EF4-FFF2-40B4-BE49-F238E27FC236}">
                <a16:creationId xmlns:a16="http://schemas.microsoft.com/office/drawing/2014/main" id="{429288A6-9E12-4240-BD14-62B02C4D5064}"/>
              </a:ext>
            </a:extLst>
          </p:cNvPr>
          <p:cNvSpPr/>
          <p:nvPr/>
        </p:nvSpPr>
        <p:spPr>
          <a:xfrm>
            <a:off x="100784" y="1021446"/>
            <a:ext cx="900000" cy="261765"/>
          </a:xfrm>
          <a:prstGeom prst="flowChartTermina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Data issue</a:t>
            </a:r>
          </a:p>
        </p:txBody>
      </p:sp>
      <p:pic>
        <p:nvPicPr>
          <p:cNvPr id="6" name="Picture 5">
            <a:extLst>
              <a:ext uri="{FF2B5EF4-FFF2-40B4-BE49-F238E27FC236}">
                <a16:creationId xmlns:a16="http://schemas.microsoft.com/office/drawing/2014/main" id="{B1D592B3-59F4-4BA6-9669-BF61525AE84E}"/>
              </a:ext>
            </a:extLst>
          </p:cNvPr>
          <p:cNvPicPr>
            <a:picLocks noChangeAspect="1"/>
          </p:cNvPicPr>
          <p:nvPr/>
        </p:nvPicPr>
        <p:blipFill>
          <a:blip r:embed="rId5"/>
          <a:stretch>
            <a:fillRect/>
          </a:stretch>
        </p:blipFill>
        <p:spPr>
          <a:xfrm>
            <a:off x="8633361" y="4843578"/>
            <a:ext cx="3455720" cy="1724485"/>
          </a:xfrm>
          <a:prstGeom prst="rect">
            <a:avLst/>
          </a:prstGeom>
        </p:spPr>
      </p:pic>
      <p:sp>
        <p:nvSpPr>
          <p:cNvPr id="18" name="Flowchart: Terminator 17">
            <a:extLst>
              <a:ext uri="{FF2B5EF4-FFF2-40B4-BE49-F238E27FC236}">
                <a16:creationId xmlns:a16="http://schemas.microsoft.com/office/drawing/2014/main" id="{48DD68F6-3BD2-4AE2-BBBC-33B47C9FFCA3}"/>
              </a:ext>
            </a:extLst>
          </p:cNvPr>
          <p:cNvSpPr/>
          <p:nvPr/>
        </p:nvSpPr>
        <p:spPr>
          <a:xfrm>
            <a:off x="7699809" y="5581145"/>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Latitude</a:t>
            </a:r>
          </a:p>
        </p:txBody>
      </p:sp>
      <p:sp>
        <p:nvSpPr>
          <p:cNvPr id="21" name="Flowchart: Terminator 20">
            <a:extLst>
              <a:ext uri="{FF2B5EF4-FFF2-40B4-BE49-F238E27FC236}">
                <a16:creationId xmlns:a16="http://schemas.microsoft.com/office/drawing/2014/main" id="{C33618CA-202E-4D84-9E2D-5CBE24EB7320}"/>
              </a:ext>
            </a:extLst>
          </p:cNvPr>
          <p:cNvSpPr/>
          <p:nvPr/>
        </p:nvSpPr>
        <p:spPr>
          <a:xfrm>
            <a:off x="9911221" y="6615400"/>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Longitude</a:t>
            </a:r>
          </a:p>
        </p:txBody>
      </p:sp>
      <p:sp>
        <p:nvSpPr>
          <p:cNvPr id="22" name="Flowchart: Terminator 21">
            <a:extLst>
              <a:ext uri="{FF2B5EF4-FFF2-40B4-BE49-F238E27FC236}">
                <a16:creationId xmlns:a16="http://schemas.microsoft.com/office/drawing/2014/main" id="{85407325-807F-401B-917D-633DC895B0E1}"/>
              </a:ext>
            </a:extLst>
          </p:cNvPr>
          <p:cNvSpPr/>
          <p:nvPr/>
        </p:nvSpPr>
        <p:spPr>
          <a:xfrm rot="19392902">
            <a:off x="7468981" y="4652157"/>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pic>
        <p:nvPicPr>
          <p:cNvPr id="8" name="Picture 7">
            <a:extLst>
              <a:ext uri="{FF2B5EF4-FFF2-40B4-BE49-F238E27FC236}">
                <a16:creationId xmlns:a16="http://schemas.microsoft.com/office/drawing/2014/main" id="{347C99B8-B7E4-4563-B3E2-DE08366B4191}"/>
              </a:ext>
            </a:extLst>
          </p:cNvPr>
          <p:cNvPicPr>
            <a:picLocks noChangeAspect="1"/>
          </p:cNvPicPr>
          <p:nvPr/>
        </p:nvPicPr>
        <p:blipFill>
          <a:blip r:embed="rId6"/>
          <a:stretch>
            <a:fillRect/>
          </a:stretch>
        </p:blipFill>
        <p:spPr>
          <a:xfrm>
            <a:off x="8047996" y="983920"/>
            <a:ext cx="1972446" cy="1150593"/>
          </a:xfrm>
          <a:prstGeom prst="rect">
            <a:avLst/>
          </a:prstGeom>
        </p:spPr>
      </p:pic>
      <p:sp>
        <p:nvSpPr>
          <p:cNvPr id="11" name="Arc 10">
            <a:extLst>
              <a:ext uri="{FF2B5EF4-FFF2-40B4-BE49-F238E27FC236}">
                <a16:creationId xmlns:a16="http://schemas.microsoft.com/office/drawing/2014/main" id="{CADF98C5-2FCB-401E-803A-3ABACC2AEE93}"/>
              </a:ext>
            </a:extLst>
          </p:cNvPr>
          <p:cNvSpPr/>
          <p:nvPr/>
        </p:nvSpPr>
        <p:spPr>
          <a:xfrm>
            <a:off x="10565978" y="4975671"/>
            <a:ext cx="914400" cy="914400"/>
          </a:xfrm>
          <a:prstGeom prst="arc">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3" name="Straight Arrow Connector 22">
            <a:extLst>
              <a:ext uri="{FF2B5EF4-FFF2-40B4-BE49-F238E27FC236}">
                <a16:creationId xmlns:a16="http://schemas.microsoft.com/office/drawing/2014/main" id="{C9A06AF6-2AA2-4CA9-A806-834A66F8258A}"/>
              </a:ext>
            </a:extLst>
          </p:cNvPr>
          <p:cNvCxnSpPr>
            <a:cxnSpLocks/>
          </p:cNvCxnSpPr>
          <p:nvPr/>
        </p:nvCxnSpPr>
        <p:spPr>
          <a:xfrm>
            <a:off x="9019941" y="1689844"/>
            <a:ext cx="10127" cy="627414"/>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86E6DE73-2535-4766-A4E0-CDF7D6A647A5}"/>
              </a:ext>
            </a:extLst>
          </p:cNvPr>
          <p:cNvCxnSpPr>
            <a:cxnSpLocks/>
          </p:cNvCxnSpPr>
          <p:nvPr/>
        </p:nvCxnSpPr>
        <p:spPr>
          <a:xfrm>
            <a:off x="9622971" y="2317258"/>
            <a:ext cx="2466110" cy="0"/>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F8536DA-2BB6-46B1-8A4E-CA17F06A09F9}"/>
              </a:ext>
            </a:extLst>
          </p:cNvPr>
          <p:cNvCxnSpPr>
            <a:cxnSpLocks/>
          </p:cNvCxnSpPr>
          <p:nvPr/>
        </p:nvCxnSpPr>
        <p:spPr>
          <a:xfrm flipH="1" flipV="1">
            <a:off x="9034219" y="5630360"/>
            <a:ext cx="537120" cy="937613"/>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90089E91-80FC-4621-9109-97D5C1399DF3}"/>
              </a:ext>
            </a:extLst>
          </p:cNvPr>
          <p:cNvCxnSpPr>
            <a:cxnSpLocks/>
          </p:cNvCxnSpPr>
          <p:nvPr/>
        </p:nvCxnSpPr>
        <p:spPr>
          <a:xfrm flipV="1">
            <a:off x="9401512" y="990680"/>
            <a:ext cx="618930" cy="329660"/>
          </a:xfrm>
          <a:prstGeom prst="straightConnector1">
            <a:avLst/>
          </a:prstGeom>
          <a:ln w="762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2DDEB2E1-E16D-400F-BF69-E666A02CDBB5}"/>
              </a:ext>
            </a:extLst>
          </p:cNvPr>
          <p:cNvCxnSpPr>
            <a:cxnSpLocks/>
          </p:cNvCxnSpPr>
          <p:nvPr/>
        </p:nvCxnSpPr>
        <p:spPr>
          <a:xfrm flipH="1" flipV="1">
            <a:off x="6846535" y="1264851"/>
            <a:ext cx="1928552" cy="1157715"/>
          </a:xfrm>
          <a:prstGeom prst="straightConnector1">
            <a:avLst/>
          </a:prstGeom>
          <a:ln w="762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6B4FDFF-18BA-403F-B2AA-752675615C16}"/>
              </a:ext>
            </a:extLst>
          </p:cNvPr>
          <p:cNvCxnSpPr>
            <a:cxnSpLocks/>
          </p:cNvCxnSpPr>
          <p:nvPr/>
        </p:nvCxnSpPr>
        <p:spPr>
          <a:xfrm flipV="1">
            <a:off x="10654240" y="5663071"/>
            <a:ext cx="201786" cy="904947"/>
          </a:xfrm>
          <a:prstGeom prst="straightConnector1">
            <a:avLst/>
          </a:prstGeom>
          <a:ln w="762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Terminator 43">
            <a:extLst>
              <a:ext uri="{FF2B5EF4-FFF2-40B4-BE49-F238E27FC236}">
                <a16:creationId xmlns:a16="http://schemas.microsoft.com/office/drawing/2014/main" id="{6BB79E0A-B72B-44DC-93EC-9BF99049BBBD}"/>
              </a:ext>
            </a:extLst>
          </p:cNvPr>
          <p:cNvSpPr/>
          <p:nvPr/>
        </p:nvSpPr>
        <p:spPr>
          <a:xfrm rot="1842124">
            <a:off x="6477877" y="3102145"/>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sp>
        <p:nvSpPr>
          <p:cNvPr id="45" name="Flowchart: Terminator 44">
            <a:extLst>
              <a:ext uri="{FF2B5EF4-FFF2-40B4-BE49-F238E27FC236}">
                <a16:creationId xmlns:a16="http://schemas.microsoft.com/office/drawing/2014/main" id="{36DD31AD-A75D-4B81-BC53-DA7B5FA27600}"/>
              </a:ext>
            </a:extLst>
          </p:cNvPr>
          <p:cNvSpPr/>
          <p:nvPr/>
        </p:nvSpPr>
        <p:spPr>
          <a:xfrm>
            <a:off x="10361221" y="4037624"/>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sp>
        <p:nvSpPr>
          <p:cNvPr id="46" name="Flowchart: Terminator 45">
            <a:extLst>
              <a:ext uri="{FF2B5EF4-FFF2-40B4-BE49-F238E27FC236}">
                <a16:creationId xmlns:a16="http://schemas.microsoft.com/office/drawing/2014/main" id="{7C8C7189-B521-4CB5-8F2B-2F79F49743B8}"/>
              </a:ext>
            </a:extLst>
          </p:cNvPr>
          <p:cNvSpPr/>
          <p:nvPr/>
        </p:nvSpPr>
        <p:spPr>
          <a:xfrm>
            <a:off x="10020441" y="1081928"/>
            <a:ext cx="2068639" cy="329660"/>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See the respective </a:t>
            </a:r>
            <a:r>
              <a:rPr lang="en-US" sz="1050" dirty="0" err="1">
                <a:solidFill>
                  <a:schemeClr val="tx1"/>
                </a:solidFill>
              </a:rPr>
              <a:t>coloured</a:t>
            </a:r>
            <a:r>
              <a:rPr lang="en-US" sz="1050" dirty="0">
                <a:solidFill>
                  <a:schemeClr val="tx1"/>
                </a:solidFill>
              </a:rPr>
              <a:t> arrows to see how the slice of data was obtained</a:t>
            </a:r>
          </a:p>
        </p:txBody>
      </p:sp>
      <p:sp>
        <p:nvSpPr>
          <p:cNvPr id="47" name="Flowchart: Terminator 46">
            <a:extLst>
              <a:ext uri="{FF2B5EF4-FFF2-40B4-BE49-F238E27FC236}">
                <a16:creationId xmlns:a16="http://schemas.microsoft.com/office/drawing/2014/main" id="{9A58AD36-8E48-49BF-9C89-D07D8469E15A}"/>
              </a:ext>
            </a:extLst>
          </p:cNvPr>
          <p:cNvSpPr/>
          <p:nvPr/>
        </p:nvSpPr>
        <p:spPr>
          <a:xfrm>
            <a:off x="8272799" y="6207553"/>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60°S</a:t>
            </a:r>
          </a:p>
        </p:txBody>
      </p:sp>
      <p:sp>
        <p:nvSpPr>
          <p:cNvPr id="48" name="Flowchart: Terminator 47">
            <a:extLst>
              <a:ext uri="{FF2B5EF4-FFF2-40B4-BE49-F238E27FC236}">
                <a16:creationId xmlns:a16="http://schemas.microsoft.com/office/drawing/2014/main" id="{CE234B12-4633-4960-B472-12160D72CC60}"/>
              </a:ext>
            </a:extLst>
          </p:cNvPr>
          <p:cNvSpPr/>
          <p:nvPr/>
        </p:nvSpPr>
        <p:spPr>
          <a:xfrm>
            <a:off x="8272799" y="496396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60°N</a:t>
            </a:r>
          </a:p>
        </p:txBody>
      </p:sp>
      <p:sp>
        <p:nvSpPr>
          <p:cNvPr id="49" name="Flowchart: Terminator 48">
            <a:extLst>
              <a:ext uri="{FF2B5EF4-FFF2-40B4-BE49-F238E27FC236}">
                <a16:creationId xmlns:a16="http://schemas.microsoft.com/office/drawing/2014/main" id="{2DEA547E-5987-4C2F-B7B7-08CC0FA79363}"/>
              </a:ext>
            </a:extLst>
          </p:cNvPr>
          <p:cNvSpPr/>
          <p:nvPr/>
        </p:nvSpPr>
        <p:spPr>
          <a:xfrm>
            <a:off x="9866543" y="6503742"/>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0°</a:t>
            </a:r>
          </a:p>
        </p:txBody>
      </p:sp>
      <p:sp>
        <p:nvSpPr>
          <p:cNvPr id="50" name="Flowchart: Terminator 49">
            <a:extLst>
              <a:ext uri="{FF2B5EF4-FFF2-40B4-BE49-F238E27FC236}">
                <a16:creationId xmlns:a16="http://schemas.microsoft.com/office/drawing/2014/main" id="{0B1F0401-4ABE-4537-9E26-0A9346111B22}"/>
              </a:ext>
            </a:extLst>
          </p:cNvPr>
          <p:cNvSpPr/>
          <p:nvPr/>
        </p:nvSpPr>
        <p:spPr>
          <a:xfrm>
            <a:off x="8091142" y="5585895"/>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0°</a:t>
            </a:r>
          </a:p>
        </p:txBody>
      </p:sp>
      <p:sp>
        <p:nvSpPr>
          <p:cNvPr id="51" name="Flowchart: Terminator 50">
            <a:extLst>
              <a:ext uri="{FF2B5EF4-FFF2-40B4-BE49-F238E27FC236}">
                <a16:creationId xmlns:a16="http://schemas.microsoft.com/office/drawing/2014/main" id="{746AF0E0-9D34-41D1-9361-809753986BA8}"/>
              </a:ext>
            </a:extLst>
          </p:cNvPr>
          <p:cNvSpPr/>
          <p:nvPr/>
        </p:nvSpPr>
        <p:spPr>
          <a:xfrm>
            <a:off x="10755133" y="6503742"/>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180°E</a:t>
            </a:r>
          </a:p>
        </p:txBody>
      </p:sp>
      <p:sp>
        <p:nvSpPr>
          <p:cNvPr id="52" name="Flowchart: Terminator 51">
            <a:extLst>
              <a:ext uri="{FF2B5EF4-FFF2-40B4-BE49-F238E27FC236}">
                <a16:creationId xmlns:a16="http://schemas.microsoft.com/office/drawing/2014/main" id="{161FCE32-462F-4D14-8865-323E50F3EA8A}"/>
              </a:ext>
            </a:extLst>
          </p:cNvPr>
          <p:cNvSpPr/>
          <p:nvPr/>
        </p:nvSpPr>
        <p:spPr>
          <a:xfrm>
            <a:off x="9090879" y="6503742"/>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180°W</a:t>
            </a:r>
          </a:p>
        </p:txBody>
      </p:sp>
    </p:spTree>
    <p:extLst>
      <p:ext uri="{BB962C8B-B14F-4D97-AF65-F5344CB8AC3E}">
        <p14:creationId xmlns:p14="http://schemas.microsoft.com/office/powerpoint/2010/main" val="2964656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A32B7-3670-4029-A65E-A52CD0624200}"/>
              </a:ext>
            </a:extLst>
          </p:cNvPr>
          <p:cNvSpPr>
            <a:spLocks noGrp="1"/>
          </p:cNvSpPr>
          <p:nvPr>
            <p:ph type="title"/>
          </p:nvPr>
        </p:nvSpPr>
        <p:spPr/>
        <p:txBody>
          <a:bodyPr/>
          <a:lstStyle/>
          <a:p>
            <a:r>
              <a:rPr lang="en-US" dirty="0"/>
              <a:t>Ocean circulation</a:t>
            </a:r>
          </a:p>
        </p:txBody>
      </p:sp>
      <p:pic>
        <p:nvPicPr>
          <p:cNvPr id="4" name="Picture 3">
            <a:extLst>
              <a:ext uri="{FF2B5EF4-FFF2-40B4-BE49-F238E27FC236}">
                <a16:creationId xmlns:a16="http://schemas.microsoft.com/office/drawing/2014/main" id="{88B6D8C7-76EF-4C18-AE32-F7397A061E79}"/>
              </a:ext>
            </a:extLst>
          </p:cNvPr>
          <p:cNvPicPr>
            <a:picLocks noChangeAspect="1"/>
          </p:cNvPicPr>
          <p:nvPr/>
        </p:nvPicPr>
        <p:blipFill>
          <a:blip r:embed="rId3"/>
          <a:stretch>
            <a:fillRect/>
          </a:stretch>
        </p:blipFill>
        <p:spPr>
          <a:xfrm>
            <a:off x="1047822" y="1420006"/>
            <a:ext cx="9998034" cy="5248968"/>
          </a:xfrm>
          <a:prstGeom prst="rect">
            <a:avLst/>
          </a:prstGeom>
        </p:spPr>
      </p:pic>
    </p:spTree>
    <p:extLst>
      <p:ext uri="{BB962C8B-B14F-4D97-AF65-F5344CB8AC3E}">
        <p14:creationId xmlns:p14="http://schemas.microsoft.com/office/powerpoint/2010/main" val="22602513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b="1" dirty="0"/>
              <a:t>😅 </a:t>
            </a:r>
            <a:r>
              <a:rPr lang="en-US" sz="3200" dirty="0"/>
              <a:t>Areas for improvement</a:t>
            </a:r>
            <a:r>
              <a:rPr lang="en-US" sz="3200" b="1" dirty="0"/>
              <a:t> points for </a:t>
            </a:r>
            <a:r>
              <a:rPr lang="en-US" sz="3200" dirty="0"/>
              <a:t>Visualization I1</a:t>
            </a: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https://www.frontiersin.org/articles/10.3389/fmars.2021.642372/full#B22</a:t>
            </a:r>
            <a:r>
              <a:rPr lang="en-US" dirty="0"/>
              <a:t> </a:t>
            </a:r>
          </a:p>
        </p:txBody>
      </p:sp>
      <p:sp>
        <p:nvSpPr>
          <p:cNvPr id="9" name="Content Placeholder 2">
            <a:extLst>
              <a:ext uri="{FF2B5EF4-FFF2-40B4-BE49-F238E27FC236}">
                <a16:creationId xmlns:a16="http://schemas.microsoft.com/office/drawing/2014/main" id="{A5F3E789-66E3-4339-974E-03C17BEABB7B}"/>
              </a:ext>
            </a:extLst>
          </p:cNvPr>
          <p:cNvSpPr>
            <a:spLocks noGrp="1"/>
          </p:cNvSpPr>
          <p:nvPr>
            <p:ph idx="1"/>
          </p:nvPr>
        </p:nvSpPr>
        <p:spPr>
          <a:xfrm>
            <a:off x="0" y="1158729"/>
            <a:ext cx="6413757" cy="5211845"/>
          </a:xfrm>
        </p:spPr>
        <p:txBody>
          <a:bodyPr>
            <a:normAutofit fontScale="92500" lnSpcReduction="10000"/>
          </a:bodyPr>
          <a:lstStyle/>
          <a:p>
            <a:pPr algn="just"/>
            <a:r>
              <a:rPr lang="en-US" sz="2000" dirty="0">
                <a:sym typeface="Wingdings" panose="05000000000000000000" pitchFamily="2" charset="2"/>
              </a:rPr>
              <a:t>“3D” view  </a:t>
            </a:r>
            <a:r>
              <a:rPr lang="en-US" sz="2000" dirty="0">
                <a:solidFill>
                  <a:srgbClr val="C00000"/>
                </a:solidFill>
              </a:rPr>
              <a:t>Difficulty in interpreting data</a:t>
            </a:r>
            <a:endParaRPr lang="en-US" sz="2000" dirty="0"/>
          </a:p>
          <a:p>
            <a:pPr lvl="2"/>
            <a:r>
              <a:rPr lang="en-US" sz="1600" dirty="0"/>
              <a:t>Parts of Indian ocean data (top left) is </a:t>
            </a:r>
            <a:r>
              <a:rPr lang="en-US" sz="1600" dirty="0">
                <a:solidFill>
                  <a:srgbClr val="C00000"/>
                </a:solidFill>
              </a:rPr>
              <a:t>occluded</a:t>
            </a:r>
          </a:p>
          <a:p>
            <a:pPr lvl="2"/>
            <a:r>
              <a:rPr lang="en-US" sz="1600" dirty="0">
                <a:solidFill>
                  <a:srgbClr val="C00000"/>
                </a:solidFill>
              </a:rPr>
              <a:t>Skewed perspective </a:t>
            </a:r>
            <a:r>
              <a:rPr lang="en-US" sz="1600" dirty="0"/>
              <a:t>of Atlantic and Indian ocean data (left) makes it hard to interpret the association between location, depth, </a:t>
            </a:r>
            <a:r>
              <a:rPr lang="en-US" sz="1600" dirty="0">
                <a:solidFill>
                  <a:schemeClr val="tx1"/>
                </a:solidFill>
              </a:rPr>
              <a:t>climatological mean temperature </a:t>
            </a:r>
            <a:r>
              <a:rPr lang="en-US" sz="1600" dirty="0"/>
              <a:t>and temperature trend </a:t>
            </a:r>
            <a:r>
              <a:rPr lang="en-US" sz="1600" dirty="0">
                <a:sym typeface="Wingdings" panose="05000000000000000000" pitchFamily="2" charset="2"/>
              </a:rPr>
              <a:t> False perception of “depth” and area</a:t>
            </a:r>
          </a:p>
          <a:p>
            <a:pPr lvl="2"/>
            <a:r>
              <a:rPr lang="en-US" sz="1600" dirty="0">
                <a:sym typeface="Wingdings" panose="05000000000000000000" pitchFamily="2" charset="2"/>
              </a:rPr>
              <a:t>Best to </a:t>
            </a:r>
            <a:r>
              <a:rPr lang="en-US" sz="1600" dirty="0">
                <a:solidFill>
                  <a:schemeClr val="accent1"/>
                </a:solidFill>
                <a:sym typeface="Wingdings" panose="05000000000000000000" pitchFamily="2" charset="2"/>
              </a:rPr>
              <a:t>faceted isobaric map </a:t>
            </a:r>
            <a:r>
              <a:rPr lang="en-US" sz="1600" dirty="0">
                <a:sym typeface="Wingdings" panose="05000000000000000000" pitchFamily="2" charset="2"/>
              </a:rPr>
              <a:t>without distorted perspective, with </a:t>
            </a:r>
            <a:r>
              <a:rPr lang="en-US" sz="1600" dirty="0">
                <a:solidFill>
                  <a:schemeClr val="accent1"/>
                </a:solidFill>
                <a:sym typeface="Wingdings" panose="05000000000000000000" pitchFamily="2" charset="2"/>
              </a:rPr>
              <a:t>inset world map </a:t>
            </a:r>
            <a:r>
              <a:rPr lang="en-US" sz="1600" dirty="0">
                <a:sym typeface="Wingdings" panose="05000000000000000000" pitchFamily="2" charset="2"/>
              </a:rPr>
              <a:t>shown (See sample at bottom right)</a:t>
            </a:r>
          </a:p>
          <a:p>
            <a:pPr lvl="2"/>
            <a:endParaRPr lang="en-US" sz="1600" dirty="0"/>
          </a:p>
          <a:p>
            <a:r>
              <a:rPr lang="en-US" sz="2000" dirty="0"/>
              <a:t>Excessive range of </a:t>
            </a:r>
            <a:r>
              <a:rPr lang="en-US" sz="2000" dirty="0" err="1"/>
              <a:t>colour</a:t>
            </a:r>
            <a:r>
              <a:rPr lang="en-US" sz="2000" dirty="0"/>
              <a:t> channels (19) to encode the range of temperature trend</a:t>
            </a:r>
          </a:p>
          <a:p>
            <a:pPr lvl="1"/>
            <a:r>
              <a:rPr lang="en-US" sz="1600" dirty="0" err="1"/>
              <a:t>Colours</a:t>
            </a:r>
            <a:r>
              <a:rPr lang="en-US" sz="1600" dirty="0"/>
              <a:t> at the extreme ends </a:t>
            </a:r>
            <a:r>
              <a:rPr lang="en-US" sz="1600" dirty="0">
                <a:solidFill>
                  <a:srgbClr val="C00000"/>
                </a:solidFill>
              </a:rPr>
              <a:t>cannot be distinguished </a:t>
            </a:r>
            <a:r>
              <a:rPr lang="en-US" sz="1600" dirty="0"/>
              <a:t>(highlighted in red box) – </a:t>
            </a:r>
            <a:r>
              <a:rPr lang="en-US" sz="1600" dirty="0" err="1"/>
              <a:t>Colour</a:t>
            </a:r>
            <a:r>
              <a:rPr lang="en-US" sz="1600" dirty="0"/>
              <a:t> channel separability and discriminability issues</a:t>
            </a:r>
          </a:p>
          <a:p>
            <a:pPr lvl="1"/>
            <a:r>
              <a:rPr lang="en-US" sz="1600" dirty="0"/>
              <a:t>The tics (markings) showing the temperature interval </a:t>
            </a:r>
            <a:r>
              <a:rPr lang="en-US" sz="1600" dirty="0">
                <a:solidFill>
                  <a:srgbClr val="C00000"/>
                </a:solidFill>
              </a:rPr>
              <a:t>does not coincide with the edge </a:t>
            </a:r>
            <a:r>
              <a:rPr lang="en-US" sz="1600" dirty="0"/>
              <a:t>of the </a:t>
            </a:r>
            <a:r>
              <a:rPr lang="en-US" sz="1600" dirty="0" err="1"/>
              <a:t>colour</a:t>
            </a:r>
            <a:r>
              <a:rPr lang="en-US" sz="1600" dirty="0"/>
              <a:t> bins</a:t>
            </a:r>
          </a:p>
          <a:p>
            <a:pPr lvl="1"/>
            <a:r>
              <a:rPr lang="en-US" sz="1600" dirty="0"/>
              <a:t>Best to bin into </a:t>
            </a:r>
            <a:r>
              <a:rPr lang="en-US" sz="1600" dirty="0">
                <a:solidFill>
                  <a:schemeClr val="accent1"/>
                </a:solidFill>
              </a:rPr>
              <a:t>7 or fewer distinct intervals of values</a:t>
            </a:r>
          </a:p>
          <a:p>
            <a:pPr lvl="1"/>
            <a:endParaRPr lang="en-US" sz="1600" dirty="0"/>
          </a:p>
        </p:txBody>
      </p:sp>
      <p:pic>
        <p:nvPicPr>
          <p:cNvPr id="14" name="Picture 13">
            <a:extLst>
              <a:ext uri="{FF2B5EF4-FFF2-40B4-BE49-F238E27FC236}">
                <a16:creationId xmlns:a16="http://schemas.microsoft.com/office/drawing/2014/main" id="{A8D94382-9AE1-489A-AA8A-9D1ABB0A6FDF}"/>
              </a:ext>
            </a:extLst>
          </p:cNvPr>
          <p:cNvPicPr>
            <a:picLocks noChangeAspect="1"/>
          </p:cNvPicPr>
          <p:nvPr/>
        </p:nvPicPr>
        <p:blipFill>
          <a:blip r:embed="rId4"/>
          <a:stretch>
            <a:fillRect/>
          </a:stretch>
        </p:blipFill>
        <p:spPr>
          <a:xfrm>
            <a:off x="6477870" y="1303627"/>
            <a:ext cx="5714130" cy="4129244"/>
          </a:xfrm>
          <a:prstGeom prst="rect">
            <a:avLst/>
          </a:prstGeom>
        </p:spPr>
      </p:pic>
      <p:sp>
        <p:nvSpPr>
          <p:cNvPr id="16" name="Rectangle 15">
            <a:extLst>
              <a:ext uri="{FF2B5EF4-FFF2-40B4-BE49-F238E27FC236}">
                <a16:creationId xmlns:a16="http://schemas.microsoft.com/office/drawing/2014/main" id="{7F39878E-804E-4803-B241-C3EA31672B54}"/>
              </a:ext>
            </a:extLst>
          </p:cNvPr>
          <p:cNvSpPr/>
          <p:nvPr/>
        </p:nvSpPr>
        <p:spPr>
          <a:xfrm>
            <a:off x="9706671" y="4377211"/>
            <a:ext cx="370779" cy="480539"/>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48CB92-C4A6-4970-9353-400044058AFD}"/>
              </a:ext>
            </a:extLst>
          </p:cNvPr>
          <p:cNvSpPr/>
          <p:nvPr/>
        </p:nvSpPr>
        <p:spPr>
          <a:xfrm>
            <a:off x="11361256" y="4377211"/>
            <a:ext cx="370779" cy="480539"/>
          </a:xfrm>
          <a:prstGeom prst="rect">
            <a:avLst/>
          </a:prstGeom>
          <a:noFill/>
          <a:ln w="38100">
            <a:solidFill>
              <a:srgbClr val="FF000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E2001967-443A-4C6B-B25D-9D82A20319EB}"/>
              </a:ext>
            </a:extLst>
          </p:cNvPr>
          <p:cNvPicPr>
            <a:picLocks noChangeAspect="1"/>
          </p:cNvPicPr>
          <p:nvPr/>
        </p:nvPicPr>
        <p:blipFill>
          <a:blip r:embed="rId5"/>
          <a:stretch>
            <a:fillRect/>
          </a:stretch>
        </p:blipFill>
        <p:spPr>
          <a:xfrm>
            <a:off x="7590347" y="4998581"/>
            <a:ext cx="3956298" cy="1569482"/>
          </a:xfrm>
          <a:prstGeom prst="rect">
            <a:avLst/>
          </a:prstGeom>
        </p:spPr>
      </p:pic>
      <p:sp>
        <p:nvSpPr>
          <p:cNvPr id="10" name="Flowchart: Terminator 9">
            <a:extLst>
              <a:ext uri="{FF2B5EF4-FFF2-40B4-BE49-F238E27FC236}">
                <a16:creationId xmlns:a16="http://schemas.microsoft.com/office/drawing/2014/main" id="{B1D003B2-BF09-414F-967B-A90DA7821C72}"/>
              </a:ext>
            </a:extLst>
          </p:cNvPr>
          <p:cNvSpPr/>
          <p:nvPr/>
        </p:nvSpPr>
        <p:spPr>
          <a:xfrm>
            <a:off x="100783" y="1004918"/>
            <a:ext cx="900000" cy="261765"/>
          </a:xfrm>
          <a:prstGeom prst="flowChartTerminator">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t>Idiom issue</a:t>
            </a:r>
          </a:p>
        </p:txBody>
      </p:sp>
    </p:spTree>
    <p:extLst>
      <p:ext uri="{BB962C8B-B14F-4D97-AF65-F5344CB8AC3E}">
        <p14:creationId xmlns:p14="http://schemas.microsoft.com/office/powerpoint/2010/main" val="375091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67286A-1892-4279-A166-AAB08E44F550}"/>
              </a:ext>
            </a:extLst>
          </p:cNvPr>
          <p:cNvSpPr>
            <a:spLocks noGrp="1"/>
          </p:cNvSpPr>
          <p:nvPr>
            <p:ph type="title"/>
          </p:nvPr>
        </p:nvSpPr>
        <p:spPr/>
        <p:txBody>
          <a:bodyPr/>
          <a:lstStyle/>
          <a:p>
            <a:r>
              <a:rPr lang="en-US" sz="2800" dirty="0"/>
              <a:t>Proposed revision</a:t>
            </a:r>
          </a:p>
        </p:txBody>
      </p:sp>
      <p:pic>
        <p:nvPicPr>
          <p:cNvPr id="6" name="Picture 5">
            <a:extLst>
              <a:ext uri="{FF2B5EF4-FFF2-40B4-BE49-F238E27FC236}">
                <a16:creationId xmlns:a16="http://schemas.microsoft.com/office/drawing/2014/main" id="{F3E50E63-F8EA-4B41-B895-CF7E223F9A79}"/>
              </a:ext>
            </a:extLst>
          </p:cNvPr>
          <p:cNvPicPr>
            <a:picLocks noChangeAspect="1"/>
          </p:cNvPicPr>
          <p:nvPr/>
        </p:nvPicPr>
        <p:blipFill>
          <a:blip r:embed="rId2"/>
          <a:stretch>
            <a:fillRect/>
          </a:stretch>
        </p:blipFill>
        <p:spPr>
          <a:xfrm>
            <a:off x="768609" y="4967283"/>
            <a:ext cx="3070617" cy="1791192"/>
          </a:xfrm>
          <a:prstGeom prst="rect">
            <a:avLst/>
          </a:prstGeom>
        </p:spPr>
      </p:pic>
      <p:pic>
        <p:nvPicPr>
          <p:cNvPr id="7" name="Picture 6">
            <a:extLst>
              <a:ext uri="{FF2B5EF4-FFF2-40B4-BE49-F238E27FC236}">
                <a16:creationId xmlns:a16="http://schemas.microsoft.com/office/drawing/2014/main" id="{92DA682E-99D4-4A3E-9683-C6424C549D4C}"/>
              </a:ext>
            </a:extLst>
          </p:cNvPr>
          <p:cNvPicPr>
            <a:picLocks noChangeAspect="1"/>
          </p:cNvPicPr>
          <p:nvPr/>
        </p:nvPicPr>
        <p:blipFill rotWithShape="1">
          <a:blip r:embed="rId3"/>
          <a:srcRect l="53650" t="26807" r="249" b="31350"/>
          <a:stretch/>
        </p:blipFill>
        <p:spPr>
          <a:xfrm>
            <a:off x="6161992" y="4811095"/>
            <a:ext cx="2858546" cy="1874870"/>
          </a:xfrm>
          <a:prstGeom prst="rect">
            <a:avLst/>
          </a:prstGeom>
        </p:spPr>
      </p:pic>
      <p:pic>
        <p:nvPicPr>
          <p:cNvPr id="9" name="Picture 8">
            <a:extLst>
              <a:ext uri="{FF2B5EF4-FFF2-40B4-BE49-F238E27FC236}">
                <a16:creationId xmlns:a16="http://schemas.microsoft.com/office/drawing/2014/main" id="{B601C00F-FFB9-4F8C-8AEC-97A025B66DB4}"/>
              </a:ext>
            </a:extLst>
          </p:cNvPr>
          <p:cNvPicPr>
            <a:picLocks noChangeAspect="1"/>
          </p:cNvPicPr>
          <p:nvPr/>
        </p:nvPicPr>
        <p:blipFill>
          <a:blip r:embed="rId4"/>
          <a:stretch>
            <a:fillRect/>
          </a:stretch>
        </p:blipFill>
        <p:spPr>
          <a:xfrm flipH="1">
            <a:off x="5734021" y="454791"/>
            <a:ext cx="2858546" cy="2041818"/>
          </a:xfrm>
          <a:prstGeom prst="rect">
            <a:avLst/>
          </a:prstGeom>
        </p:spPr>
      </p:pic>
      <p:pic>
        <p:nvPicPr>
          <p:cNvPr id="10" name="Picture 9">
            <a:extLst>
              <a:ext uri="{FF2B5EF4-FFF2-40B4-BE49-F238E27FC236}">
                <a16:creationId xmlns:a16="http://schemas.microsoft.com/office/drawing/2014/main" id="{A5490A5A-358F-4D5C-B89A-06AD920BED5A}"/>
              </a:ext>
            </a:extLst>
          </p:cNvPr>
          <p:cNvPicPr>
            <a:picLocks noChangeAspect="1"/>
          </p:cNvPicPr>
          <p:nvPr/>
        </p:nvPicPr>
        <p:blipFill>
          <a:blip r:embed="rId5"/>
          <a:stretch>
            <a:fillRect/>
          </a:stretch>
        </p:blipFill>
        <p:spPr>
          <a:xfrm flipH="1">
            <a:off x="9263322" y="1652741"/>
            <a:ext cx="2786116" cy="2064042"/>
          </a:xfrm>
          <a:prstGeom prst="rect">
            <a:avLst/>
          </a:prstGeom>
        </p:spPr>
      </p:pic>
      <p:sp>
        <p:nvSpPr>
          <p:cNvPr id="11" name="Flowchart: Terminator 10">
            <a:extLst>
              <a:ext uri="{FF2B5EF4-FFF2-40B4-BE49-F238E27FC236}">
                <a16:creationId xmlns:a16="http://schemas.microsoft.com/office/drawing/2014/main" id="{B8EAC1BF-E545-49B3-B1FA-404745B48E1B}"/>
              </a:ext>
            </a:extLst>
          </p:cNvPr>
          <p:cNvSpPr/>
          <p:nvPr/>
        </p:nvSpPr>
        <p:spPr>
          <a:xfrm>
            <a:off x="6561628" y="2377828"/>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sp>
        <p:nvSpPr>
          <p:cNvPr id="12" name="Flowchart: Terminator 11">
            <a:extLst>
              <a:ext uri="{FF2B5EF4-FFF2-40B4-BE49-F238E27FC236}">
                <a16:creationId xmlns:a16="http://schemas.microsoft.com/office/drawing/2014/main" id="{A8F60042-6305-49EA-BC46-34459981C1B1}"/>
              </a:ext>
            </a:extLst>
          </p:cNvPr>
          <p:cNvSpPr/>
          <p:nvPr/>
        </p:nvSpPr>
        <p:spPr>
          <a:xfrm>
            <a:off x="6992702" y="6627593"/>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sp>
        <p:nvSpPr>
          <p:cNvPr id="13" name="Flowchart: Terminator 12">
            <a:extLst>
              <a:ext uri="{FF2B5EF4-FFF2-40B4-BE49-F238E27FC236}">
                <a16:creationId xmlns:a16="http://schemas.microsoft.com/office/drawing/2014/main" id="{2D0FDBBD-27D9-4DEE-818D-8EE4717FB6F9}"/>
              </a:ext>
            </a:extLst>
          </p:cNvPr>
          <p:cNvSpPr/>
          <p:nvPr/>
        </p:nvSpPr>
        <p:spPr>
          <a:xfrm>
            <a:off x="10224170" y="3683181"/>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Latitude</a:t>
            </a:r>
          </a:p>
        </p:txBody>
      </p:sp>
      <p:pic>
        <p:nvPicPr>
          <p:cNvPr id="22" name="Picture 21">
            <a:extLst>
              <a:ext uri="{FF2B5EF4-FFF2-40B4-BE49-F238E27FC236}">
                <a16:creationId xmlns:a16="http://schemas.microsoft.com/office/drawing/2014/main" id="{47746853-C6EE-4C12-B92B-33BA8C9BCD7E}"/>
              </a:ext>
            </a:extLst>
          </p:cNvPr>
          <p:cNvPicPr>
            <a:picLocks noChangeAspect="1"/>
          </p:cNvPicPr>
          <p:nvPr/>
        </p:nvPicPr>
        <p:blipFill rotWithShape="1">
          <a:blip r:embed="rId3"/>
          <a:srcRect l="49427" t="73688" r="4018" b="13658"/>
          <a:stretch/>
        </p:blipFill>
        <p:spPr>
          <a:xfrm>
            <a:off x="9263322" y="6293826"/>
            <a:ext cx="2660208" cy="522514"/>
          </a:xfrm>
          <a:prstGeom prst="rect">
            <a:avLst/>
          </a:prstGeom>
        </p:spPr>
      </p:pic>
      <p:pic>
        <p:nvPicPr>
          <p:cNvPr id="51" name="Picture 50">
            <a:extLst>
              <a:ext uri="{FF2B5EF4-FFF2-40B4-BE49-F238E27FC236}">
                <a16:creationId xmlns:a16="http://schemas.microsoft.com/office/drawing/2014/main" id="{13F11D37-D220-4637-8875-FF2425F3E1B7}"/>
              </a:ext>
            </a:extLst>
          </p:cNvPr>
          <p:cNvPicPr>
            <a:picLocks noChangeAspect="1"/>
          </p:cNvPicPr>
          <p:nvPr/>
        </p:nvPicPr>
        <p:blipFill>
          <a:blip r:embed="rId3"/>
          <a:stretch>
            <a:fillRect/>
          </a:stretch>
        </p:blipFill>
        <p:spPr>
          <a:xfrm>
            <a:off x="305729" y="2259334"/>
            <a:ext cx="3635097" cy="2626857"/>
          </a:xfrm>
          <a:prstGeom prst="rect">
            <a:avLst/>
          </a:prstGeom>
        </p:spPr>
      </p:pic>
      <p:cxnSp>
        <p:nvCxnSpPr>
          <p:cNvPr id="53" name="Straight Arrow Connector 52">
            <a:extLst>
              <a:ext uri="{FF2B5EF4-FFF2-40B4-BE49-F238E27FC236}">
                <a16:creationId xmlns:a16="http://schemas.microsoft.com/office/drawing/2014/main" id="{49424357-A112-41C2-A7B2-16CFB35E4A70}"/>
              </a:ext>
            </a:extLst>
          </p:cNvPr>
          <p:cNvCxnSpPr>
            <a:cxnSpLocks/>
          </p:cNvCxnSpPr>
          <p:nvPr/>
        </p:nvCxnSpPr>
        <p:spPr>
          <a:xfrm>
            <a:off x="4057646" y="4021765"/>
            <a:ext cx="1713762"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Flowchart: Terminator 55">
            <a:extLst>
              <a:ext uri="{FF2B5EF4-FFF2-40B4-BE49-F238E27FC236}">
                <a16:creationId xmlns:a16="http://schemas.microsoft.com/office/drawing/2014/main" id="{A6D66D09-C6B7-4930-AD19-D25BF2F7581C}"/>
              </a:ext>
            </a:extLst>
          </p:cNvPr>
          <p:cNvSpPr/>
          <p:nvPr/>
        </p:nvSpPr>
        <p:spPr>
          <a:xfrm>
            <a:off x="9166830" y="1652741"/>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Indian</a:t>
            </a:r>
          </a:p>
        </p:txBody>
      </p:sp>
      <p:sp>
        <p:nvSpPr>
          <p:cNvPr id="57" name="Flowchart: Terminator 56">
            <a:extLst>
              <a:ext uri="{FF2B5EF4-FFF2-40B4-BE49-F238E27FC236}">
                <a16:creationId xmlns:a16="http://schemas.microsoft.com/office/drawing/2014/main" id="{D127DD34-DCC8-4270-A3E7-74C27901D992}"/>
              </a:ext>
            </a:extLst>
          </p:cNvPr>
          <p:cNvSpPr/>
          <p:nvPr/>
        </p:nvSpPr>
        <p:spPr>
          <a:xfrm>
            <a:off x="5711992" y="353160"/>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Atlantic </a:t>
            </a:r>
          </a:p>
        </p:txBody>
      </p:sp>
      <p:grpSp>
        <p:nvGrpSpPr>
          <p:cNvPr id="59" name="Group 58">
            <a:extLst>
              <a:ext uri="{FF2B5EF4-FFF2-40B4-BE49-F238E27FC236}">
                <a16:creationId xmlns:a16="http://schemas.microsoft.com/office/drawing/2014/main" id="{0F1D1D0F-6926-4247-8D4D-7DC41513148E}"/>
              </a:ext>
            </a:extLst>
          </p:cNvPr>
          <p:cNvGrpSpPr/>
          <p:nvPr/>
        </p:nvGrpSpPr>
        <p:grpSpPr>
          <a:xfrm>
            <a:off x="5841250" y="2639593"/>
            <a:ext cx="3179288" cy="2021088"/>
            <a:chOff x="5444881" y="2461589"/>
            <a:chExt cx="3972026" cy="2525034"/>
          </a:xfrm>
        </p:grpSpPr>
        <p:pic>
          <p:nvPicPr>
            <p:cNvPr id="58" name="Picture 57">
              <a:extLst>
                <a:ext uri="{FF2B5EF4-FFF2-40B4-BE49-F238E27FC236}">
                  <a16:creationId xmlns:a16="http://schemas.microsoft.com/office/drawing/2014/main" id="{93733DD6-12A2-4497-8AA5-0B057463CA6A}"/>
                </a:ext>
              </a:extLst>
            </p:cNvPr>
            <p:cNvPicPr>
              <a:picLocks noChangeAspect="1"/>
            </p:cNvPicPr>
            <p:nvPr/>
          </p:nvPicPr>
          <p:blipFill>
            <a:blip r:embed="rId6"/>
            <a:stretch>
              <a:fillRect/>
            </a:stretch>
          </p:blipFill>
          <p:spPr>
            <a:xfrm>
              <a:off x="6180185" y="2461589"/>
              <a:ext cx="2525034" cy="2525034"/>
            </a:xfrm>
            <a:prstGeom prst="rect">
              <a:avLst/>
            </a:prstGeom>
          </p:spPr>
        </p:pic>
        <p:cxnSp>
          <p:nvCxnSpPr>
            <p:cNvPr id="17" name="Straight Arrow Connector 16">
              <a:extLst>
                <a:ext uri="{FF2B5EF4-FFF2-40B4-BE49-F238E27FC236}">
                  <a16:creationId xmlns:a16="http://schemas.microsoft.com/office/drawing/2014/main" id="{983F9F6F-5A3A-4CE4-9ABD-49A42F029843}"/>
                </a:ext>
              </a:extLst>
            </p:cNvPr>
            <p:cNvCxnSpPr>
              <a:cxnSpLocks/>
            </p:cNvCxnSpPr>
            <p:nvPr/>
          </p:nvCxnSpPr>
          <p:spPr>
            <a:xfrm flipH="1">
              <a:off x="7989713" y="2768058"/>
              <a:ext cx="1237782" cy="776271"/>
            </a:xfrm>
            <a:prstGeom prst="straightConnector1">
              <a:avLst/>
            </a:prstGeom>
            <a:ln w="762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0" name="Flowchart: Terminator 59">
              <a:extLst>
                <a:ext uri="{FF2B5EF4-FFF2-40B4-BE49-F238E27FC236}">
                  <a16:creationId xmlns:a16="http://schemas.microsoft.com/office/drawing/2014/main" id="{75ABEAC3-8498-4FA1-8E52-1C63F73B3BDF}"/>
                </a:ext>
              </a:extLst>
            </p:cNvPr>
            <p:cNvSpPr/>
            <p:nvPr/>
          </p:nvSpPr>
          <p:spPr>
            <a:xfrm>
              <a:off x="6422075" y="362743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60°S</a:t>
              </a:r>
            </a:p>
          </p:txBody>
        </p:sp>
        <p:sp>
          <p:nvSpPr>
            <p:cNvPr id="61" name="Flowchart: Terminator 60">
              <a:extLst>
                <a:ext uri="{FF2B5EF4-FFF2-40B4-BE49-F238E27FC236}">
                  <a16:creationId xmlns:a16="http://schemas.microsoft.com/office/drawing/2014/main" id="{59120C72-D92C-45C8-B3FF-C821A12E569E}"/>
                </a:ext>
              </a:extLst>
            </p:cNvPr>
            <p:cNvSpPr/>
            <p:nvPr/>
          </p:nvSpPr>
          <p:spPr>
            <a:xfrm>
              <a:off x="5903977" y="362743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30°S</a:t>
              </a:r>
            </a:p>
          </p:txBody>
        </p:sp>
        <p:sp>
          <p:nvSpPr>
            <p:cNvPr id="62" name="Flowchart: Terminator 61">
              <a:extLst>
                <a:ext uri="{FF2B5EF4-FFF2-40B4-BE49-F238E27FC236}">
                  <a16:creationId xmlns:a16="http://schemas.microsoft.com/office/drawing/2014/main" id="{FD6DCB8D-73D8-42B2-931D-F17EED5E6C84}"/>
                </a:ext>
              </a:extLst>
            </p:cNvPr>
            <p:cNvSpPr/>
            <p:nvPr/>
          </p:nvSpPr>
          <p:spPr>
            <a:xfrm>
              <a:off x="7652236" y="362743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60°S</a:t>
              </a:r>
            </a:p>
          </p:txBody>
        </p:sp>
        <p:sp>
          <p:nvSpPr>
            <p:cNvPr id="63" name="Flowchart: Terminator 62">
              <a:extLst>
                <a:ext uri="{FF2B5EF4-FFF2-40B4-BE49-F238E27FC236}">
                  <a16:creationId xmlns:a16="http://schemas.microsoft.com/office/drawing/2014/main" id="{3D2123FC-68C0-46F2-B414-8B0C0224AA1F}"/>
                </a:ext>
              </a:extLst>
            </p:cNvPr>
            <p:cNvSpPr/>
            <p:nvPr/>
          </p:nvSpPr>
          <p:spPr>
            <a:xfrm>
              <a:off x="8131461" y="362743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30°S</a:t>
              </a:r>
            </a:p>
          </p:txBody>
        </p:sp>
        <p:sp>
          <p:nvSpPr>
            <p:cNvPr id="64" name="Flowchart: Terminator 63">
              <a:extLst>
                <a:ext uri="{FF2B5EF4-FFF2-40B4-BE49-F238E27FC236}">
                  <a16:creationId xmlns:a16="http://schemas.microsoft.com/office/drawing/2014/main" id="{705C794E-D9C8-45FB-9C15-7A23A5A5ED6A}"/>
                </a:ext>
              </a:extLst>
            </p:cNvPr>
            <p:cNvSpPr/>
            <p:nvPr/>
          </p:nvSpPr>
          <p:spPr>
            <a:xfrm>
              <a:off x="5444881" y="3463579"/>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90°W</a:t>
              </a:r>
            </a:p>
          </p:txBody>
        </p:sp>
        <p:sp>
          <p:nvSpPr>
            <p:cNvPr id="65" name="Flowchart: Terminator 64">
              <a:extLst>
                <a:ext uri="{FF2B5EF4-FFF2-40B4-BE49-F238E27FC236}">
                  <a16:creationId xmlns:a16="http://schemas.microsoft.com/office/drawing/2014/main" id="{5BC64C29-C971-45C5-91B0-7589B9966442}"/>
                </a:ext>
              </a:extLst>
            </p:cNvPr>
            <p:cNvSpPr/>
            <p:nvPr/>
          </p:nvSpPr>
          <p:spPr>
            <a:xfrm>
              <a:off x="8516907" y="3476538"/>
              <a:ext cx="900000" cy="261765"/>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rPr>
                <a:t>90°E</a:t>
              </a:r>
            </a:p>
          </p:txBody>
        </p:sp>
      </p:grpSp>
      <p:cxnSp>
        <p:nvCxnSpPr>
          <p:cNvPr id="67" name="Straight Arrow Connector 66">
            <a:extLst>
              <a:ext uri="{FF2B5EF4-FFF2-40B4-BE49-F238E27FC236}">
                <a16:creationId xmlns:a16="http://schemas.microsoft.com/office/drawing/2014/main" id="{311D161D-A3E3-468F-9BD0-D1B574E580FB}"/>
              </a:ext>
            </a:extLst>
          </p:cNvPr>
          <p:cNvCxnSpPr>
            <a:cxnSpLocks/>
          </p:cNvCxnSpPr>
          <p:nvPr/>
        </p:nvCxnSpPr>
        <p:spPr>
          <a:xfrm flipV="1">
            <a:off x="7421644" y="4132613"/>
            <a:ext cx="0" cy="678482"/>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79C852C9-7474-43F6-B4C0-A7E6D899982E}"/>
              </a:ext>
            </a:extLst>
          </p:cNvPr>
          <p:cNvCxnSpPr>
            <a:cxnSpLocks/>
          </p:cNvCxnSpPr>
          <p:nvPr/>
        </p:nvCxnSpPr>
        <p:spPr>
          <a:xfrm>
            <a:off x="7431918" y="2484960"/>
            <a:ext cx="0" cy="753170"/>
          </a:xfrm>
          <a:prstGeom prst="straightConnector1">
            <a:avLst/>
          </a:prstGeom>
          <a:ln w="762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1" name="Flowchart: Terminator 70">
            <a:extLst>
              <a:ext uri="{FF2B5EF4-FFF2-40B4-BE49-F238E27FC236}">
                <a16:creationId xmlns:a16="http://schemas.microsoft.com/office/drawing/2014/main" id="{63C84CC2-676D-44CC-ACC7-C9A26CCDF30E}"/>
              </a:ext>
            </a:extLst>
          </p:cNvPr>
          <p:cNvSpPr/>
          <p:nvPr/>
        </p:nvSpPr>
        <p:spPr>
          <a:xfrm>
            <a:off x="4166199" y="3718613"/>
            <a:ext cx="1374301" cy="261764"/>
          </a:xfrm>
          <a:prstGeom prst="flowChartTerminator">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dirty="0">
                <a:solidFill>
                  <a:schemeClr val="tx1"/>
                </a:solidFill>
              </a:rPr>
              <a:t>Proposed revision</a:t>
            </a:r>
          </a:p>
        </p:txBody>
      </p:sp>
    </p:spTree>
    <p:extLst>
      <p:ext uri="{BB962C8B-B14F-4D97-AF65-F5344CB8AC3E}">
        <p14:creationId xmlns:p14="http://schemas.microsoft.com/office/powerpoint/2010/main" val="1594490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4622689-AC4B-49EE-ACDF-528606EEE574}"/>
              </a:ext>
            </a:extLst>
          </p:cNvPr>
          <p:cNvSpPr>
            <a:spLocks noGrp="1"/>
          </p:cNvSpPr>
          <p:nvPr>
            <p:ph type="title"/>
          </p:nvPr>
        </p:nvSpPr>
        <p:spPr>
          <a:xfrm>
            <a:off x="0" y="230310"/>
            <a:ext cx="11798710" cy="875828"/>
          </a:xfrm>
        </p:spPr>
        <p:txBody>
          <a:bodyPr/>
          <a:lstStyle/>
          <a:p>
            <a:pPr>
              <a:lnSpc>
                <a:spcPct val="100000"/>
              </a:lnSpc>
            </a:pPr>
            <a:r>
              <a:rPr lang="en-US" sz="3200" dirty="0"/>
              <a:t>Visualization 1I: </a:t>
            </a:r>
            <a:r>
              <a:rPr lang="en-SG" sz="3200" dirty="0"/>
              <a:t>Cost of damage of Hurricane Harvey</a:t>
            </a:r>
            <a:endParaRPr lang="en-US" sz="3200" dirty="0"/>
          </a:p>
        </p:txBody>
      </p:sp>
      <p:sp>
        <p:nvSpPr>
          <p:cNvPr id="3" name="Content Placeholder 2">
            <a:extLst>
              <a:ext uri="{FF2B5EF4-FFF2-40B4-BE49-F238E27FC236}">
                <a16:creationId xmlns:a16="http://schemas.microsoft.com/office/drawing/2014/main" id="{2DAF0F8F-6044-48D0-A772-DAAFBACCA25E}"/>
              </a:ext>
            </a:extLst>
          </p:cNvPr>
          <p:cNvSpPr>
            <a:spLocks noGrp="1"/>
          </p:cNvSpPr>
          <p:nvPr>
            <p:ph idx="1"/>
          </p:nvPr>
        </p:nvSpPr>
        <p:spPr>
          <a:xfrm>
            <a:off x="0" y="1158729"/>
            <a:ext cx="6413757" cy="5211845"/>
          </a:xfrm>
        </p:spPr>
        <p:txBody>
          <a:bodyPr>
            <a:normAutofit/>
          </a:bodyPr>
          <a:lstStyle/>
          <a:p>
            <a:pPr marL="0" indent="0">
              <a:lnSpc>
                <a:spcPct val="100000"/>
              </a:lnSpc>
              <a:spcBef>
                <a:spcPts val="0"/>
              </a:spcBef>
              <a:buNone/>
            </a:pPr>
            <a:r>
              <a:rPr lang="en-US" sz="2400" dirty="0"/>
              <a:t>This </a:t>
            </a:r>
            <a:r>
              <a:rPr lang="en-US" sz="2400" dirty="0">
                <a:solidFill>
                  <a:srgbClr val="C00000"/>
                </a:solidFill>
              </a:rPr>
              <a:t>interactive visualization </a:t>
            </a:r>
            <a:r>
              <a:rPr lang="en-US" sz="2400" dirty="0"/>
              <a:t>aims to </a:t>
            </a:r>
            <a:r>
              <a:rPr lang="en-US" sz="2400" dirty="0">
                <a:solidFill>
                  <a:srgbClr val="C00000"/>
                </a:solidFill>
              </a:rPr>
              <a:t>highlight</a:t>
            </a:r>
            <a:r>
              <a:rPr lang="en-US" sz="2400" dirty="0"/>
              <a:t> and </a:t>
            </a:r>
            <a:r>
              <a:rPr lang="en-US" sz="2400" dirty="0">
                <a:solidFill>
                  <a:srgbClr val="C00000"/>
                </a:solidFill>
              </a:rPr>
              <a:t>compare</a:t>
            </a:r>
            <a:r>
              <a:rPr lang="en-US" sz="2400" dirty="0"/>
              <a:t> the </a:t>
            </a:r>
            <a:r>
              <a:rPr lang="en-US" sz="2400" dirty="0">
                <a:solidFill>
                  <a:srgbClr val="C00000"/>
                </a:solidFill>
              </a:rPr>
              <a:t>damage (cost)</a:t>
            </a:r>
            <a:r>
              <a:rPr lang="en-US" sz="2400" dirty="0"/>
              <a:t> of </a:t>
            </a:r>
            <a:r>
              <a:rPr lang="en-US" sz="2400" b="1" dirty="0">
                <a:solidFill>
                  <a:srgbClr val="C00000"/>
                </a:solidFill>
              </a:rPr>
              <a:t>Hurricane Harvey</a:t>
            </a:r>
            <a:r>
              <a:rPr lang="en-US" sz="2400" dirty="0">
                <a:solidFill>
                  <a:srgbClr val="C00000"/>
                </a:solidFill>
              </a:rPr>
              <a:t> </a:t>
            </a:r>
            <a:r>
              <a:rPr lang="en-US" sz="2400" dirty="0"/>
              <a:t>with </a:t>
            </a:r>
            <a:r>
              <a:rPr lang="en-US" sz="2400" dirty="0">
                <a:solidFill>
                  <a:srgbClr val="C00000"/>
                </a:solidFill>
              </a:rPr>
              <a:t>other natural disasters</a:t>
            </a:r>
          </a:p>
          <a:p>
            <a:pPr marL="0" indent="0">
              <a:lnSpc>
                <a:spcPct val="100000"/>
              </a:lnSpc>
              <a:spcBef>
                <a:spcPts val="0"/>
              </a:spcBef>
              <a:buNone/>
            </a:pPr>
            <a:endParaRPr lang="en-US" sz="2400" dirty="0">
              <a:solidFill>
                <a:srgbClr val="C00000"/>
              </a:solidFill>
            </a:endParaRPr>
          </a:p>
          <a:p>
            <a:pPr>
              <a:spcBef>
                <a:spcPts val="0"/>
              </a:spcBef>
            </a:pPr>
            <a:r>
              <a:rPr lang="en-US" sz="2400" dirty="0">
                <a:solidFill>
                  <a:schemeClr val="tx1"/>
                </a:solidFill>
              </a:rPr>
              <a:t>Exploratory analysis: </a:t>
            </a:r>
          </a:p>
          <a:p>
            <a:pPr lvl="1">
              <a:spcBef>
                <a:spcPts val="0"/>
              </a:spcBef>
            </a:pPr>
            <a:r>
              <a:rPr lang="en-US" sz="2000" dirty="0">
                <a:solidFill>
                  <a:schemeClr val="tx1"/>
                </a:solidFill>
              </a:rPr>
              <a:t>What is the extent of damage for Hurricane Harvey compared to past natural disaster?</a:t>
            </a:r>
          </a:p>
          <a:p>
            <a:pPr lvl="1">
              <a:spcBef>
                <a:spcPts val="0"/>
              </a:spcBef>
            </a:pPr>
            <a:r>
              <a:rPr lang="en-US" sz="2000" dirty="0">
                <a:solidFill>
                  <a:schemeClr val="tx1"/>
                </a:solidFill>
              </a:rPr>
              <a:t>Which disaster event costs more and when?</a:t>
            </a:r>
          </a:p>
          <a:p>
            <a:pPr lvl="1">
              <a:spcBef>
                <a:spcPts val="0"/>
              </a:spcBef>
            </a:pPr>
            <a:r>
              <a:rPr lang="en-US" sz="2000" dirty="0">
                <a:solidFill>
                  <a:schemeClr val="tx1"/>
                </a:solidFill>
              </a:rPr>
              <a:t>How are the disasters distributed across years and months?</a:t>
            </a:r>
          </a:p>
        </p:txBody>
      </p:sp>
      <p:sp>
        <p:nvSpPr>
          <p:cNvPr id="20" name="TextBox 19">
            <a:extLst>
              <a:ext uri="{FF2B5EF4-FFF2-40B4-BE49-F238E27FC236}">
                <a16:creationId xmlns:a16="http://schemas.microsoft.com/office/drawing/2014/main" id="{62FA30D9-C8D1-4CB1-A20B-917A86F2C86F}"/>
              </a:ext>
            </a:extLst>
          </p:cNvPr>
          <p:cNvSpPr txBox="1"/>
          <p:nvPr/>
        </p:nvSpPr>
        <p:spPr>
          <a:xfrm>
            <a:off x="294968" y="6568063"/>
            <a:ext cx="11503742" cy="369332"/>
          </a:xfrm>
          <a:prstGeom prst="rect">
            <a:avLst/>
          </a:prstGeom>
          <a:noFill/>
        </p:spPr>
        <p:txBody>
          <a:bodyPr wrap="square">
            <a:spAutoFit/>
          </a:bodyPr>
          <a:lstStyle/>
          <a:p>
            <a:pPr algn="ctr"/>
            <a:r>
              <a:rPr lang="en-US" dirty="0">
                <a:hlinkClick r:id="rId3"/>
              </a:rPr>
              <a:t>https://www.nytimes.com/interactive/2017/09/01/upshot/cost-of-hurricane-harvey-only-one-storm-comes-close.html</a:t>
            </a:r>
            <a:r>
              <a:rPr lang="en-US" dirty="0"/>
              <a:t> </a:t>
            </a:r>
          </a:p>
        </p:txBody>
      </p:sp>
      <p:pic>
        <p:nvPicPr>
          <p:cNvPr id="6" name="Picture 5">
            <a:extLst>
              <a:ext uri="{FF2B5EF4-FFF2-40B4-BE49-F238E27FC236}">
                <a16:creationId xmlns:a16="http://schemas.microsoft.com/office/drawing/2014/main" id="{E0EDE178-D011-4D7C-8E14-31B1EB20CA4D}"/>
              </a:ext>
            </a:extLst>
          </p:cNvPr>
          <p:cNvPicPr>
            <a:picLocks noChangeAspect="1"/>
          </p:cNvPicPr>
          <p:nvPr/>
        </p:nvPicPr>
        <p:blipFill>
          <a:blip r:embed="rId4"/>
          <a:stretch>
            <a:fillRect/>
          </a:stretch>
        </p:blipFill>
        <p:spPr>
          <a:xfrm>
            <a:off x="6511799" y="1106138"/>
            <a:ext cx="5680201" cy="3852658"/>
          </a:xfrm>
          <a:prstGeom prst="rect">
            <a:avLst/>
          </a:prstGeom>
        </p:spPr>
      </p:pic>
      <p:sp>
        <p:nvSpPr>
          <p:cNvPr id="7" name="Rectangle 6">
            <a:hlinkClick r:id="rId5" tooltip="New York Times"/>
            <a:extLst>
              <a:ext uri="{FF2B5EF4-FFF2-40B4-BE49-F238E27FC236}">
                <a16:creationId xmlns:a16="http://schemas.microsoft.com/office/drawing/2014/main" id="{A5238FED-E15F-4D3E-9138-5A5A67045F1B}"/>
              </a:ext>
            </a:extLst>
          </p:cNvPr>
          <p:cNvSpPr/>
          <p:nvPr/>
        </p:nvSpPr>
        <p:spPr>
          <a:xfrm>
            <a:off x="10318293" y="6215029"/>
            <a:ext cx="1787811" cy="3530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New York Times</a:t>
            </a:r>
          </a:p>
        </p:txBody>
      </p:sp>
    </p:spTree>
    <p:extLst>
      <p:ext uri="{BB962C8B-B14F-4D97-AF65-F5344CB8AC3E}">
        <p14:creationId xmlns:p14="http://schemas.microsoft.com/office/powerpoint/2010/main" val="4029031689"/>
      </p:ext>
    </p:extLst>
  </p:cSld>
  <p:clrMapOvr>
    <a:masterClrMapping/>
  </p:clrMapOvr>
</p:sld>
</file>

<file path=ppt/theme/theme1.xml><?xml version="1.0" encoding="utf-8"?>
<a:theme xmlns:a="http://schemas.openxmlformats.org/drawingml/2006/main" name="SketchLines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735</TotalTime>
  <Words>2209</Words>
  <Application>Microsoft Office PowerPoint</Application>
  <PresentationFormat>Widescreen</PresentationFormat>
  <Paragraphs>194</Paragraphs>
  <Slides>17</Slides>
  <Notes>12</Notes>
  <HiddenSlides>0</HiddenSlides>
  <MMClips>4</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17</vt:i4>
      </vt:variant>
    </vt:vector>
  </HeadingPairs>
  <TitlesOfParts>
    <vt:vector size="30" baseType="lpstr">
      <vt:lpstr>-apple-system</vt:lpstr>
      <vt:lpstr>Exo</vt:lpstr>
      <vt:lpstr>inherit</vt:lpstr>
      <vt:lpstr>Meiryo</vt:lpstr>
      <vt:lpstr>Arial</vt:lpstr>
      <vt:lpstr>Calibri</vt:lpstr>
      <vt:lpstr>Corbel</vt:lpstr>
      <vt:lpstr>Gill Sans MT</vt:lpstr>
      <vt:lpstr>Montserrat</vt:lpstr>
      <vt:lpstr>Open Sans</vt:lpstr>
      <vt:lpstr>Roboto</vt:lpstr>
      <vt:lpstr>Wingdings</vt:lpstr>
      <vt:lpstr>SketchLinesVTI</vt:lpstr>
      <vt:lpstr>Critique of Data Visualization</vt:lpstr>
      <vt:lpstr>Why this topic for data visualization?</vt:lpstr>
      <vt:lpstr>Visualization 1: Trend of ocean temperature</vt:lpstr>
      <vt:lpstr>👍Plus points of Visualization I</vt:lpstr>
      <vt:lpstr>😅 Areas for improvement points for Visualization I1</vt:lpstr>
      <vt:lpstr>Ocean circulation</vt:lpstr>
      <vt:lpstr>😅 Areas for improvement points for Visualization I1</vt:lpstr>
      <vt:lpstr>Proposed revision</vt:lpstr>
      <vt:lpstr>Visualization 1I: Cost of damage of Hurricane Harvey</vt:lpstr>
      <vt:lpstr>Snapshot</vt:lpstr>
      <vt:lpstr>👍Plus points of Visualization I1</vt:lpstr>
      <vt:lpstr>👍Plus points of Visualization 1I</vt:lpstr>
      <vt:lpstr>😅 Areas for improvement points for Visualization I1</vt:lpstr>
      <vt:lpstr>😅 Areas for improvement points for Visualization I1</vt:lpstr>
      <vt:lpstr>Proposed revision</vt:lpstr>
      <vt:lpstr>Proposed revision</vt:lpstr>
      <vt:lpstr>Limitations of proposed revision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Critique</dc:title>
  <dc:creator>ONG Kian Eng</dc:creator>
  <cp:lastModifiedBy>ONG Kian Eng</cp:lastModifiedBy>
  <cp:revision>5</cp:revision>
  <dcterms:created xsi:type="dcterms:W3CDTF">2022-03-27T16:35:43Z</dcterms:created>
  <dcterms:modified xsi:type="dcterms:W3CDTF">2022-04-06T21:33:34Z</dcterms:modified>
</cp:coreProperties>
</file>

<file path=docProps/thumbnail.jpeg>
</file>